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2" r:id="rId2"/>
    <p:sldId id="263" r:id="rId3"/>
    <p:sldId id="257" r:id="rId4"/>
    <p:sldId id="258" r:id="rId5"/>
    <p:sldId id="259" r:id="rId6"/>
    <p:sldId id="260" r:id="rId7"/>
    <p:sldId id="267" r:id="rId8"/>
    <p:sldId id="264" r:id="rId9"/>
    <p:sldId id="268" r:id="rId10"/>
    <p:sldId id="265" r:id="rId11"/>
    <p:sldId id="269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90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EAA4B-8E38-4283-B3E1-D115E3FC45A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2D7C1-0181-4EC1-B716-2C869B2F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9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work individually</a:t>
            </a:r>
            <a:r>
              <a:rPr lang="en-US" baseline="0" dirty="0"/>
              <a:t> or with a partner to create a mnemonic device to remember the countries of Latin America. Students can write their mnemonic device on the bottom of their map sheet. Share several devices with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D7C1-0181-4EC1-B716-2C869B2F2AD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options</a:t>
            </a:r>
            <a:r>
              <a:rPr lang="en-US" baseline="0" dirty="0"/>
              <a:t> for the summarizer. The one shown on the slide is the lower level version. Another version is higher level because students have to select a starting point, a direction, and determine the physical features and countries seen in each day. Additionally, a word bank is not included for the physical features and countries.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D7C1-0181-4EC1-B716-2C869B2F2AD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9891-413D-40EC-82C4-D998B46A66F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3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" y="533400"/>
            <a:ext cx="8991600" cy="55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6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6950" y="1371600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ndalus" pitchFamily="18" charset="-78"/>
                <a:cs typeface="Andalus" pitchFamily="18" charset="-78"/>
              </a:rPr>
              <a:t>Caribbean Sea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4494" y="2399070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916941" y="2743200"/>
            <a:ext cx="2919105" cy="685800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2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dn.c.photoshelter.com/img-get/I0000FgAvPJSYW7k/s/850/850/MEX-93-3-21-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393059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717814" cy="286232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ndalus" pitchFamily="18" charset="-78"/>
                <a:cs typeface="Andalus" pitchFamily="18" charset="-78"/>
              </a:rPr>
              <a:t>Caribbean Sea:</a:t>
            </a:r>
            <a:br>
              <a:rPr lang="en-US" sz="4800" b="1" dirty="0">
                <a:latin typeface="Andalus" pitchFamily="18" charset="-78"/>
                <a:cs typeface="Andalus" pitchFamily="18" charset="-78"/>
              </a:rPr>
            </a:br>
            <a:r>
              <a:rPr lang="en-US" sz="4400" dirty="0">
                <a:latin typeface="Andalus" pitchFamily="18" charset="-78"/>
                <a:cs typeface="Andalus" pitchFamily="18" charset="-78"/>
              </a:rPr>
              <a:t>Arm of the Atlantic Ocean; popular tourist attraction due to beautiful beaches and mild tropical climate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6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1371600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ndalus" pitchFamily="18" charset="-78"/>
                <a:cs typeface="Andalus" pitchFamily="18" charset="-78"/>
              </a:rPr>
              <a:t>Panama Canal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457" y="3112189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62304" y="3229275"/>
            <a:ext cx="3062346" cy="806105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24650" y="3076875"/>
            <a:ext cx="261056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afety4sea.com/images/media/icons/panama-ca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1237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701" y="228600"/>
            <a:ext cx="8717814" cy="2062103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ndalus" pitchFamily="18" charset="-78"/>
                <a:cs typeface="Andalus" pitchFamily="18" charset="-78"/>
              </a:rPr>
              <a:t>Panama Canal:</a:t>
            </a:r>
            <a:br>
              <a:rPr lang="en-US" sz="4800" b="1" dirty="0">
                <a:latin typeface="Andalus" pitchFamily="18" charset="-78"/>
                <a:cs typeface="Andalus" pitchFamily="18" charset="-78"/>
              </a:rPr>
            </a:br>
            <a:r>
              <a:rPr lang="en-US" sz="4000" dirty="0">
                <a:latin typeface="Andalus" pitchFamily="18" charset="-78"/>
                <a:cs typeface="Andalus" pitchFamily="18" charset="-78"/>
              </a:rPr>
              <a:t>Canal built to allow ships to travel easily between the Atlantic and Pacific Oceans.</a:t>
            </a:r>
          </a:p>
        </p:txBody>
      </p:sp>
    </p:spTree>
    <p:extLst>
      <p:ext uri="{BB962C8B-B14F-4D97-AF65-F5344CB8AC3E}">
        <p14:creationId xmlns:p14="http://schemas.microsoft.com/office/powerpoint/2010/main" val="4733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1371600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ndalus" pitchFamily="18" charset="-78"/>
                <a:cs typeface="Andalus" pitchFamily="18" charset="-78"/>
              </a:rPr>
              <a:t>Pacific Ocean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6658" y="3242241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24830" y="4350236"/>
            <a:ext cx="2362200" cy="0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magenesygraficos.com/fondos-escritorio/data/media/151/pacific-ocean-by-vaggeli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38200"/>
            <a:ext cx="102616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061" y="76200"/>
            <a:ext cx="8717814" cy="218521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ndalus" pitchFamily="18" charset="-78"/>
                <a:cs typeface="Andalus" pitchFamily="18" charset="-78"/>
              </a:rPr>
              <a:t>Pacific Ocean:</a:t>
            </a:r>
            <a:br>
              <a:rPr lang="en-US" sz="4800" b="1" dirty="0">
                <a:latin typeface="Andalus" pitchFamily="18" charset="-78"/>
                <a:cs typeface="Andalus" pitchFamily="18" charset="-78"/>
              </a:rPr>
            </a:br>
            <a:r>
              <a:rPr lang="en-US" sz="4400" dirty="0">
                <a:latin typeface="Andalus" pitchFamily="18" charset="-78"/>
                <a:cs typeface="Andalus" pitchFamily="18" charset="-78"/>
              </a:rPr>
              <a:t>Largest and deepest ocean; larger than the total land area of the world</a:t>
            </a:r>
          </a:p>
        </p:txBody>
      </p:sp>
    </p:spTree>
    <p:extLst>
      <p:ext uri="{BB962C8B-B14F-4D97-AF65-F5344CB8AC3E}">
        <p14:creationId xmlns:p14="http://schemas.microsoft.com/office/powerpoint/2010/main" val="24315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1371600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ndalus" pitchFamily="18" charset="-78"/>
                <a:cs typeface="Andalus" pitchFamily="18" charset="-78"/>
              </a:rPr>
              <a:t>Andes Mountains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2718065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66541" y="4419600"/>
            <a:ext cx="3589099" cy="504182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2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ailygalaxy.com/.a/6a00d8341bf7f753ef0133f6514285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9" y="-228600"/>
            <a:ext cx="9296400" cy="74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725" y="3996100"/>
            <a:ext cx="8717814" cy="2677656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ndalus" pitchFamily="18" charset="-78"/>
                <a:cs typeface="Andalus" pitchFamily="18" charset="-78"/>
              </a:rPr>
              <a:t>Andes Mountains:</a:t>
            </a:r>
            <a:br>
              <a:rPr lang="en-US" sz="4800" b="1" dirty="0">
                <a:latin typeface="Andalus" pitchFamily="18" charset="-78"/>
                <a:cs typeface="Andalus" pitchFamily="18" charset="-78"/>
              </a:rPr>
            </a:br>
            <a:r>
              <a:rPr lang="en-US" sz="4000" dirty="0">
                <a:latin typeface="Andalus" pitchFamily="18" charset="-78"/>
                <a:cs typeface="Andalus" pitchFamily="18" charset="-78"/>
              </a:rPr>
              <a:t>Chain along the western edge of South America that is the longest continuous mountain range in the world</a:t>
            </a:r>
          </a:p>
        </p:txBody>
      </p:sp>
    </p:spTree>
    <p:extLst>
      <p:ext uri="{BB962C8B-B14F-4D97-AF65-F5344CB8AC3E}">
        <p14:creationId xmlns:p14="http://schemas.microsoft.com/office/powerpoint/2010/main" val="33340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1371600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ndalus" pitchFamily="18" charset="-78"/>
                <a:cs typeface="Andalus" pitchFamily="18" charset="-78"/>
              </a:rPr>
              <a:t>Atacama Desert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4118387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07093" y="5557889"/>
            <a:ext cx="3589099" cy="0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nationalgeographic.com/wpf/media-live/photos/000/638/custom/63802_1600x1200-wallpaper-cb1360089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" y="-282342"/>
            <a:ext cx="9535428" cy="71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475" y="4236725"/>
            <a:ext cx="8717814" cy="249299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ndalus" pitchFamily="18" charset="-78"/>
                <a:cs typeface="Andalus" pitchFamily="18" charset="-78"/>
              </a:rPr>
              <a:t>Atacama Desert:</a:t>
            </a:r>
            <a:br>
              <a:rPr lang="en-US" sz="4800" b="1" dirty="0">
                <a:latin typeface="Andalus" pitchFamily="18" charset="-78"/>
                <a:cs typeface="Andalus" pitchFamily="18" charset="-78"/>
              </a:rPr>
            </a:br>
            <a:r>
              <a:rPr lang="en-US" sz="3600" dirty="0">
                <a:latin typeface="Andalus" pitchFamily="18" charset="-78"/>
                <a:cs typeface="Andalus" pitchFamily="18" charset="-78"/>
              </a:rPr>
              <a:t>Driest place on earth; high elevation along coast of Chile; average temperature is actually chilly; parts have never had rain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33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3575"/>
            <a:ext cx="8382000" cy="3124200"/>
          </a:xfrm>
        </p:spPr>
        <p:txBody>
          <a:bodyPr>
            <a:noAutofit/>
          </a:bodyPr>
          <a:lstStyle/>
          <a:p>
            <a:r>
              <a:rPr lang="en-US" sz="5200" dirty="0">
                <a:latin typeface="Andalus" pitchFamily="18" charset="-78"/>
                <a:cs typeface="Andalus" pitchFamily="18" charset="-78"/>
              </a:rPr>
              <a:t>Essential Question:</a:t>
            </a:r>
            <a:br>
              <a:rPr lang="en-US" sz="5200" dirty="0">
                <a:latin typeface="Andalus" pitchFamily="18" charset="-78"/>
                <a:cs typeface="Andalus" pitchFamily="18" charset="-78"/>
              </a:rPr>
            </a:br>
            <a:r>
              <a:rPr lang="en-US" sz="5200" dirty="0">
                <a:latin typeface="Andalus" pitchFamily="18" charset="-78"/>
                <a:cs typeface="Andalus" pitchFamily="18" charset="-78"/>
              </a:rPr>
              <a:t>Where are the major physical features and nations of Latin America located?</a:t>
            </a:r>
          </a:p>
        </p:txBody>
      </p:sp>
      <p:pic>
        <p:nvPicPr>
          <p:cNvPr id="1026" name="Picture 2" descr="http://english.knps.or.kr/images/etc/world_map_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39441"/>
            <a:ext cx="8065942" cy="36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7985" y="1372402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ndalus" pitchFamily="18" charset="-78"/>
                <a:cs typeface="Andalus" pitchFamily="18" charset="-78"/>
              </a:rPr>
              <a:t>Amazon River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0" y="1590454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800600" y="3124200"/>
            <a:ext cx="2057400" cy="962525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peakwater.org/wp-content/uploads/2012/04/Lote_129_River_Image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9" y="2462510"/>
            <a:ext cx="9291622" cy="46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695" y="0"/>
            <a:ext cx="8717814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ndalus" pitchFamily="18" charset="-78"/>
                <a:cs typeface="Andalus" pitchFamily="18" charset="-78"/>
              </a:rPr>
              <a:t>Amazon River:</a:t>
            </a:r>
            <a:br>
              <a:rPr lang="en-US" sz="4800" b="1" dirty="0">
                <a:latin typeface="Andalus" pitchFamily="18" charset="-78"/>
                <a:cs typeface="Andalus" pitchFamily="18" charset="-78"/>
              </a:rPr>
            </a:br>
            <a:r>
              <a:rPr lang="en-US" sz="3600" dirty="0">
                <a:latin typeface="Andalus" pitchFamily="18" charset="-78"/>
                <a:cs typeface="Andalus" pitchFamily="18" charset="-78"/>
              </a:rPr>
              <a:t>Second longest river in the world; flows mostly through Brazil; carries the greatest volume of water of any river</a:t>
            </a:r>
          </a:p>
        </p:txBody>
      </p:sp>
    </p:spTree>
    <p:extLst>
      <p:ext uri="{BB962C8B-B14F-4D97-AF65-F5344CB8AC3E}">
        <p14:creationId xmlns:p14="http://schemas.microsoft.com/office/powerpoint/2010/main" val="33514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avel.sndimg.com/static_files/imagesource/imageoutput8/amazon-river_966x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4" y="1685925"/>
            <a:ext cx="92011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1"/>
          <p:cNvSpPr txBox="1">
            <a:spLocks/>
          </p:cNvSpPr>
          <p:nvPr/>
        </p:nvSpPr>
        <p:spPr>
          <a:xfrm>
            <a:off x="3769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Andalus" pitchFamily="18" charset="-78"/>
                <a:cs typeface="Andalus" pitchFamily="18" charset="-78"/>
              </a:rPr>
              <a:t>Amazon River</a:t>
            </a:r>
          </a:p>
        </p:txBody>
      </p:sp>
    </p:spTree>
    <p:extLst>
      <p:ext uri="{BB962C8B-B14F-4D97-AF65-F5344CB8AC3E}">
        <p14:creationId xmlns:p14="http://schemas.microsoft.com/office/powerpoint/2010/main" val="41677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>
                <a:latin typeface="Andalus" pitchFamily="18" charset="-78"/>
                <a:cs typeface="Andalus" pitchFamily="18" charset="-78"/>
              </a:rPr>
              <a:t>Formative Assessment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6826"/>
              </p:ext>
            </p:extLst>
          </p:nvPr>
        </p:nvGraphicFramePr>
        <p:xfrm>
          <a:off x="1981200" y="1524000"/>
          <a:ext cx="51816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524000"/>
                        <a:ext cx="5181600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3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04"/>
            <a:ext cx="8229600" cy="1524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ndalus" pitchFamily="18" charset="-78"/>
                <a:cs typeface="Andalus" pitchFamily="18" charset="-78"/>
              </a:rPr>
              <a:t>Use the Latin American Countries Map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635750" cy="509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1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Andalus" pitchFamily="18" charset="-78"/>
                <a:cs typeface="Andalus" pitchFamily="18" charset="-78"/>
              </a:rPr>
              <a:t>Mexico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5943600" cy="5155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600200"/>
            <a:ext cx="190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atin typeface="Arial" pitchFamily="34" charset="0"/>
                <a:cs typeface="Arial" pitchFamily="34" charset="0"/>
              </a:rPr>
              <a:t>9.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1981200"/>
            <a:ext cx="1524000" cy="457200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715000" cy="4982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Andalus" pitchFamily="18" charset="-78"/>
                <a:cs typeface="Andalus" pitchFamily="18" charset="-78"/>
              </a:rPr>
              <a:t>Cuba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7065" y="1219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7000" y="2441209"/>
            <a:ext cx="3657600" cy="1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0" y="1447800"/>
            <a:ext cx="5791200" cy="506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Andalus" pitchFamily="18" charset="-78"/>
                <a:cs typeface="Andalus" pitchFamily="18" charset="-78"/>
              </a:rPr>
              <a:t>Haiti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06690" y="1237102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18573" y="2533850"/>
            <a:ext cx="2982227" cy="0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124200" y="2345098"/>
            <a:ext cx="304800" cy="4160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94992"/>
            <a:ext cx="5739865" cy="4965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Andalus" pitchFamily="18" charset="-78"/>
                <a:cs typeface="Andalus" pitchFamily="18" charset="-78"/>
              </a:rPr>
              <a:t>Venezuela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3101" y="22098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10000" y="3581400"/>
            <a:ext cx="2743200" cy="1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524901" cy="4816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Andalus" pitchFamily="18" charset="-78"/>
                <a:cs typeface="Andalus" pitchFamily="18" charset="-78"/>
              </a:rPr>
              <a:t>Colombia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2490311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124200" y="3810000"/>
            <a:ext cx="3238901" cy="1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763000" cy="64008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Standards: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SS6G1a. Locate on a world and regional political-physical map: Amazon River, Caribbean Sea, Gulf of Mexico, Pacific Ocean, Panama Canal, Andes Mountains, Sierra Madre Mountains, and Atacama Desert.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SS6G1b. Locate on a world and regional political-physical map the countries of Bolivia, Brazil, Colombia, Cuba, Haiti, Mexico, Panama, and Venezuela</a:t>
            </a:r>
          </a:p>
        </p:txBody>
      </p:sp>
    </p:spTree>
    <p:extLst>
      <p:ext uri="{BB962C8B-B14F-4D97-AF65-F5344CB8AC3E}">
        <p14:creationId xmlns:p14="http://schemas.microsoft.com/office/powerpoint/2010/main" val="15855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5334000" cy="462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Andalus" pitchFamily="18" charset="-78"/>
                <a:cs typeface="Andalus" pitchFamily="18" charset="-78"/>
              </a:rPr>
              <a:t>Panama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88669" y="3507607"/>
            <a:ext cx="3048001" cy="1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638800" cy="4891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Andalus" pitchFamily="18" charset="-78"/>
                <a:cs typeface="Andalus" pitchFamily="18" charset="-78"/>
              </a:rPr>
              <a:t>Bolivia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38100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33801" y="5105400"/>
            <a:ext cx="2895599" cy="1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2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45" y="1501623"/>
            <a:ext cx="5867400" cy="507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7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Andalus" pitchFamily="18" charset="-78"/>
                <a:cs typeface="Andalus" pitchFamily="18" charset="-78"/>
              </a:rPr>
              <a:t>Brazil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51" y="3768805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4876801"/>
            <a:ext cx="4360245" cy="0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4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Andalus" pitchFamily="18" charset="-78"/>
                <a:cs typeface="Andalus" pitchFamily="18" charset="-78"/>
              </a:rPr>
              <a:t>Create a Mnemonic Device to help remember the countries of Latin America</a:t>
            </a:r>
          </a:p>
        </p:txBody>
      </p:sp>
      <p:pic>
        <p:nvPicPr>
          <p:cNvPr id="4098" name="Picture 2" descr="http://www.ict4us.com/mnemonics/images/logo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14322"/>
            <a:ext cx="3429000" cy="37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omeschooling-ideas.com/images/homeschool-mnemon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75" y="2700336"/>
            <a:ext cx="3128475" cy="417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3886200" cy="2209800"/>
          </a:xfrm>
        </p:spPr>
        <p:txBody>
          <a:bodyPr>
            <a:noAutofit/>
          </a:bodyPr>
          <a:lstStyle/>
          <a:p>
            <a:r>
              <a:rPr lang="en-US" sz="5400" u="sng" dirty="0">
                <a:latin typeface="Andalus" pitchFamily="18" charset="-78"/>
                <a:cs typeface="Andalus" pitchFamily="18" charset="-78"/>
              </a:rPr>
              <a:t>Formative Assessment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4914647" cy="6033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0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ndalus" pitchFamily="18" charset="-78"/>
                <a:cs typeface="Andalus" pitchFamily="18" charset="-78"/>
              </a:rPr>
              <a:t>Physical and Political Features</a:t>
            </a:r>
            <a:br>
              <a:rPr lang="en-US" sz="4800" dirty="0">
                <a:latin typeface="Andalus" pitchFamily="18" charset="-78"/>
                <a:cs typeface="Andalus" pitchFamily="18" charset="-78"/>
              </a:rPr>
            </a:br>
            <a:r>
              <a:rPr lang="en-US" sz="4800" dirty="0">
                <a:latin typeface="Andalus" pitchFamily="18" charset="-78"/>
                <a:cs typeface="Andalus" pitchFamily="18" charset="-78"/>
              </a:rPr>
              <a:t> Review Activities [if needed]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28956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Andalus" pitchFamily="18" charset="-78"/>
                <a:cs typeface="Andalus" pitchFamily="18" charset="-78"/>
              </a:rPr>
              <a:t>Latin America Physical and Political Features Flashcards</a:t>
            </a:r>
          </a:p>
          <a:p>
            <a:r>
              <a:rPr lang="en-US" sz="4400" dirty="0">
                <a:latin typeface="Andalus" pitchFamily="18" charset="-78"/>
                <a:cs typeface="Andalus" pitchFamily="18" charset="-78"/>
              </a:rPr>
              <a:t>Physical and Political Features Slipcover </a:t>
            </a:r>
          </a:p>
        </p:txBody>
      </p:sp>
    </p:spTree>
    <p:extLst>
      <p:ext uri="{BB962C8B-B14F-4D97-AF65-F5344CB8AC3E}">
        <p14:creationId xmlns:p14="http://schemas.microsoft.com/office/powerpoint/2010/main" val="32113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u="sng" dirty="0">
                <a:latin typeface="Andalus" pitchFamily="18" charset="-78"/>
                <a:cs typeface="Andalus" pitchFamily="18" charset="-78"/>
              </a:rPr>
              <a:t>Summarizer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8610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e/e9/South_America_satellite_ortho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162933" cy="58657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exican-folk-art-guide.com/image-files/mexfromspace-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3" y="3715262"/>
            <a:ext cx="3810000" cy="2531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76" y="589550"/>
            <a:ext cx="41813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Andalus" pitchFamily="18" charset="-78"/>
                <a:cs typeface="Andalus" pitchFamily="18" charset="-78"/>
              </a:rPr>
              <a:t>Latin</a:t>
            </a:r>
            <a:br>
              <a:rPr lang="en-US" sz="8800" b="1" dirty="0">
                <a:latin typeface="Andalus" pitchFamily="18" charset="-78"/>
                <a:cs typeface="Andalus" pitchFamily="18" charset="-78"/>
              </a:rPr>
            </a:br>
            <a:r>
              <a:rPr lang="en-US" sz="8800" b="1" dirty="0">
                <a:latin typeface="Andalus" pitchFamily="18" charset="-78"/>
                <a:cs typeface="Andalus" pitchFamily="18" charset="-78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0234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ndalus" pitchFamily="18" charset="-78"/>
                <a:cs typeface="Andalus" pitchFamily="18" charset="-78"/>
              </a:rPr>
              <a:t>Use the Latin America Physical Features Map</a:t>
            </a: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62" y="1676400"/>
            <a:ext cx="6953250" cy="506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3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8646" y="1371600"/>
            <a:ext cx="5823706" cy="5163975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6800" b="1" dirty="0">
                <a:latin typeface="Andalus" pitchFamily="18" charset="-78"/>
                <a:cs typeface="Andalus" pitchFamily="18" charset="-78"/>
              </a:rPr>
              <a:t>Sierra Madre Mountains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2421255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atin typeface="Arial" pitchFamily="34" charset="0"/>
                <a:cs typeface="Arial" pitchFamily="34" charset="0"/>
              </a:rPr>
              <a:t>1.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600200" y="2355472"/>
            <a:ext cx="1523409" cy="1149728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8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outhwestdesertlover.files.wordpress.com/2012/05/sisquoc-river-and-sierra-madre-mount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453572" cy="6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419600"/>
            <a:ext cx="8717814" cy="230832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ndalus" pitchFamily="18" charset="-78"/>
                <a:cs typeface="Andalus" pitchFamily="18" charset="-78"/>
              </a:rPr>
              <a:t>Sierra Madre Mountains:</a:t>
            </a:r>
            <a:br>
              <a:rPr lang="en-US" sz="4800" b="1" dirty="0">
                <a:latin typeface="Andalus" pitchFamily="18" charset="-78"/>
                <a:cs typeface="Andalus" pitchFamily="18" charset="-78"/>
              </a:rPr>
            </a:br>
            <a:r>
              <a:rPr lang="en-US" sz="4800" dirty="0">
                <a:latin typeface="Andalus" pitchFamily="18" charset="-78"/>
                <a:cs typeface="Andalus" pitchFamily="18" charset="-78"/>
              </a:rPr>
              <a:t>Main mountain range in Mexico with three major chains</a:t>
            </a:r>
          </a:p>
        </p:txBody>
      </p:sp>
    </p:spTree>
    <p:extLst>
      <p:ext uri="{BB962C8B-B14F-4D97-AF65-F5344CB8AC3E}">
        <p14:creationId xmlns:p14="http://schemas.microsoft.com/office/powerpoint/2010/main" val="288841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6950" y="1371600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ndalus" pitchFamily="18" charset="-78"/>
                <a:cs typeface="Andalus" pitchFamily="18" charset="-78"/>
              </a:rPr>
              <a:t>Gulf of Mexico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4494" y="2399070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286000" y="1987390"/>
            <a:ext cx="4550046" cy="1441610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.wikia.nocookie.net/__cb20120626172745/hypotheticalhurricanes/images/f/f9/Gulf_of_Mexico_Blue_Mar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825" y="0"/>
            <a:ext cx="9961024" cy="68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195" y="4191000"/>
            <a:ext cx="8739205" cy="249299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ndalus" pitchFamily="18" charset="-78"/>
                <a:cs typeface="Andalus" pitchFamily="18" charset="-78"/>
              </a:rPr>
              <a:t>Gulf of Mexico:</a:t>
            </a:r>
            <a:br>
              <a:rPr lang="en-US" sz="4800" b="1" dirty="0">
                <a:latin typeface="Andalus" pitchFamily="18" charset="-78"/>
                <a:cs typeface="Andalus" pitchFamily="18" charset="-78"/>
              </a:rPr>
            </a:br>
            <a:r>
              <a:rPr lang="en-US" sz="3600" dirty="0">
                <a:latin typeface="Andalus" pitchFamily="18" charset="-78"/>
                <a:cs typeface="Andalus" pitchFamily="18" charset="-78"/>
              </a:rPr>
              <a:t>Arm of Atlantic Ocean; Mississippi River and Rio Grande are two major rivers that flow into the Gulf of Mexico</a:t>
            </a:r>
          </a:p>
        </p:txBody>
      </p:sp>
    </p:spTree>
    <p:extLst>
      <p:ext uri="{BB962C8B-B14F-4D97-AF65-F5344CB8AC3E}">
        <p14:creationId xmlns:p14="http://schemas.microsoft.com/office/powerpoint/2010/main" val="23515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313</Words>
  <Application>Microsoft Office PowerPoint</Application>
  <PresentationFormat>On-screen Show (4:3)</PresentationFormat>
  <Paragraphs>60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Andalus</vt:lpstr>
      <vt:lpstr>Arial</vt:lpstr>
      <vt:lpstr>Calibri</vt:lpstr>
      <vt:lpstr>Office Theme</vt:lpstr>
      <vt:lpstr>Acrobat Document</vt:lpstr>
      <vt:lpstr>PowerPoint Presentation</vt:lpstr>
      <vt:lpstr>Essential Question: Where are the major physical features and nations of Latin America located?</vt:lpstr>
      <vt:lpstr>PowerPoint Presentation</vt:lpstr>
      <vt:lpstr>PowerPoint Presentation</vt:lpstr>
      <vt:lpstr>Use the Latin America Physical Features Map</vt:lpstr>
      <vt:lpstr>Sierra Madre Mountains</vt:lpstr>
      <vt:lpstr>PowerPoint Presentation</vt:lpstr>
      <vt:lpstr>Gulf of Mexico</vt:lpstr>
      <vt:lpstr>PowerPoint Presentation</vt:lpstr>
      <vt:lpstr>Caribbean Sea</vt:lpstr>
      <vt:lpstr>PowerPoint Presentation</vt:lpstr>
      <vt:lpstr>Panama Canal</vt:lpstr>
      <vt:lpstr>PowerPoint Presentation</vt:lpstr>
      <vt:lpstr>Pacific Ocean</vt:lpstr>
      <vt:lpstr>PowerPoint Presentation</vt:lpstr>
      <vt:lpstr>Andes Mountains</vt:lpstr>
      <vt:lpstr>PowerPoint Presentation</vt:lpstr>
      <vt:lpstr>Atacama Desert</vt:lpstr>
      <vt:lpstr>PowerPoint Presentation</vt:lpstr>
      <vt:lpstr>Amazon River</vt:lpstr>
      <vt:lpstr>PowerPoint Presentation</vt:lpstr>
      <vt:lpstr>PowerPoint Presentation</vt:lpstr>
      <vt:lpstr>Formative Assessment</vt:lpstr>
      <vt:lpstr>Use the Latin American Countries Map</vt:lpstr>
      <vt:lpstr>Mexico</vt:lpstr>
      <vt:lpstr>Cuba</vt:lpstr>
      <vt:lpstr>Haiti</vt:lpstr>
      <vt:lpstr>Venezuela</vt:lpstr>
      <vt:lpstr>Colombia</vt:lpstr>
      <vt:lpstr>Panama</vt:lpstr>
      <vt:lpstr>Bolivia</vt:lpstr>
      <vt:lpstr>Brazil</vt:lpstr>
      <vt:lpstr>Create a Mnemonic Device to help remember the countries of Latin America</vt:lpstr>
      <vt:lpstr>Formative Assessment</vt:lpstr>
      <vt:lpstr>Physical and Political Features  Review Activities [if needed]</vt:lpstr>
      <vt:lpstr>Summarizer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Question: Where are the major physical features and nations of Latin America located?</dc:title>
  <dc:creator>Windows User</dc:creator>
  <cp:lastModifiedBy>Edna Bennett</cp:lastModifiedBy>
  <cp:revision>35</cp:revision>
  <dcterms:created xsi:type="dcterms:W3CDTF">2015-01-22T20:53:29Z</dcterms:created>
  <dcterms:modified xsi:type="dcterms:W3CDTF">2020-01-27T17:34:20Z</dcterms:modified>
</cp:coreProperties>
</file>