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3"/>
    <p:sldMasterId id="2147483673" r:id="rId4"/>
    <p:sldMasterId id="2147483685" r:id="rId5"/>
  </p:sldMasterIdLst>
  <p:notesMasterIdLst>
    <p:notesMasterId r:id="rId21"/>
  </p:notesMasterIdLst>
  <p:handoutMasterIdLst>
    <p:handoutMasterId r:id="rId22"/>
  </p:handoutMasterIdLst>
  <p:sldIdLst>
    <p:sldId id="256" r:id="rId6"/>
    <p:sldId id="257" r:id="rId7"/>
    <p:sldId id="259" r:id="rId8"/>
    <p:sldId id="260" r:id="rId9"/>
    <p:sldId id="261" r:id="rId10"/>
    <p:sldId id="263" r:id="rId11"/>
    <p:sldId id="262" r:id="rId12"/>
    <p:sldId id="258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0" autoAdjust="0"/>
    <p:restoredTop sz="90929"/>
  </p:normalViewPr>
  <p:slideViewPr>
    <p:cSldViewPr>
      <p:cViewPr>
        <p:scale>
          <a:sx n="90" d="100"/>
          <a:sy n="90" d="100"/>
        </p:scale>
        <p:origin x="-12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A37E1-E0CE-4C88-9D2B-D3983DA3A2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846AB7-AB91-46A8-BF3F-05701C1BDE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3F25201-99A1-4DCC-B97D-437B3E1E01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75D239B-14D7-4077-A018-E51558E698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FC3FCC9D-52F4-4EB1-AA0C-C589B1685C0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44AD5750-F59E-46CE-836E-14FBDAFB69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F2A66776-3D15-49FC-80DC-64FB80D484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168D322B-12FC-43FA-9612-AECE7FA7B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15C85E-AA8F-4C83-B940-2AD218EC6A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itchFamily="34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itchFamily="34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itchFamily="34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itchFamily="34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Black" pitchFamily="34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EA00E113-21BB-409A-B3A7-5BD1AD854F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6C435578-01AE-4A04-AACA-AAD951E37CE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6D90B2F-39A2-4726-B306-78357AB495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B243E1C-762E-49A3-AB00-45C352EC1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0DC999A8-41AE-43C1-BD46-90391FCFCF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838D32A9-47DF-4188-96C1-CB3CF48FD46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6CA3F3D-6437-431A-B03F-0C5C6B2492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1A41BBC9-CBF2-41D5-802E-10F1D5249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FA852DD-09C1-4AD2-8113-9BAD5A3E33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C0ABC607-D58C-48D2-9A78-D9E8EAA4BD3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63530ED-6A3A-4CA4-918A-7F3FD20DA6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AC3D566-3ED6-47F7-AB99-7CD6C5C9D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E20B446E-E435-4C77-AEBE-AD4061AD4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375E474D-A48F-478C-AF3D-060D6BDA089C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E2BD0014-075C-460F-B1DB-AB29B72C8D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BF0343D-81F7-4FDC-BE39-D8BF4458A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1BD316AB-C176-4A13-B1F1-94C24DB138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A9AB36E4-8D13-4BAC-A4D3-E4C097E4340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E99B2C8-F543-4646-8A85-78AF6C99AF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E82396F5-ED22-4BF4-BC38-3BDBC4EAD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2E5A365C-8E88-486C-8E05-6E757C8CEF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36C93F54-1E52-44D2-8E35-869D70726EDB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4962CF4C-7943-4E68-A942-655820A9F0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262B8B96-0B7F-42CB-B45A-A27A37AE4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FCDF3E5-0B43-416B-863B-CD10CE43B1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EF289791-50E0-43FE-B9B1-40826B2A047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AB71C60-A82C-49D0-A0DE-E04B3F66B6A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664B671-B7A3-4BD5-A48D-BA3848271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643163C-1A52-44C4-A52A-7CBA14DBDB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B452F5EB-D672-436A-B055-3C73F58DF32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9D2DFC0-7D12-40AB-A2D7-EF56EAA39D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5614399-247A-44DC-8E87-BFD307D01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0C87B04A-0851-449A-BDCB-7ED8BED8CD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DBE26949-2FC4-4065-93DD-E6E7BDCA9E2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8A510D6-8B9D-4612-B506-BEC99F892B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A2DFE469-415F-476E-9BD1-C434290AC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F5DDC254-8200-4AE6-AA0A-BF2557DEBF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E0318DCD-97D1-4BD3-BF5B-04F70258ACE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B7505D9-3A19-441F-8286-54241E21D8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60BB4CE-2882-490F-951C-67B5E6828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078878A6-D3B2-4713-A67A-56468AB5F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9BBBDB18-7D5E-45E5-9B02-D66882A72E6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9F8874B-BC39-42AA-858B-74EB7F7ECB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DA6579DC-4771-41D3-9B29-AB0C8A582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9CB2E92-1186-4D48-96B5-FA00748DD3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6560F798-657C-4264-8311-8CDB0DE7DDC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F3601EA-64B9-48D5-967E-ED7FE16DC2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54A0284-78E1-4CA3-9BC5-A3348DFDC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D500826-3553-4309-8576-B7419E330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8B85931B-8920-4801-AAA9-38413B0F8D3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2FA1FAC6-00F3-4F52-A895-6F5DFA21CC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BC0662D-CE0C-4651-9AB0-3805A5779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A2072C2-6973-4BE1-B1C2-699336F14B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AC5C6E04-EAE6-4498-BCDA-FC9F8BFAEDF9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06A63E2F-B065-42A7-8BA5-0EAE75C487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B2B32081-E725-4611-80C5-EDEB9DD12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7543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42CA34-1F40-43AB-8D18-00D8983A9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C412BE-F90F-4C8B-89D5-2A19834B6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2383E5-3770-4210-8936-FFDBEA472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87751F-75DB-41C0-AB9C-9E4529FC2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03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2650" y="609600"/>
            <a:ext cx="188595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550545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E049A2-2A5E-486B-8471-FD820BDDC1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B02CC4-C17B-4F72-A2B6-9CE7E91A4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B49FA6-E333-492A-B41A-8BB4C96E5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04DF39-45F9-4108-B341-73B9E0D26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71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7543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66BF16-3356-4069-B8C1-730450F8CE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6DB015-0DED-4086-B516-5A49959E4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6C682F-C33A-4D06-839D-1B12A146F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73763D-DA5C-4316-A1EC-9ACFD349A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297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1A3229-2F03-4083-AC20-35D155E52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F53ECA-15EB-4E19-81CE-B7A33DFA88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6C68C1-75FB-425F-9CE2-4C9BB680D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6800F6-5689-48D3-9AEE-48BBAFC218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318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36957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2900" y="1981200"/>
            <a:ext cx="36957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AEB53-D75E-417E-85A8-48DC8912F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D54BB-4254-4C37-AD4C-3FEC6EBB9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FF383-FDA0-4663-867C-08F0C12444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F5C1BA-628D-4C3D-BD0D-A776CDBB6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846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3EFF0F-3072-4A1C-BF08-235CBBDE5F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F69C6C-8A0B-42D5-AED2-57560BF6A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7B3498-459F-408B-AB9D-37E3A2FE33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010EF2-F0D4-46C6-BFB2-EE142B2AD2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26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DA8CAD-FBFC-4B79-A466-F6094064A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F1949D-B2F9-4C29-9703-BAA7BF3C6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A2946C-45C8-4A75-915A-BA3E215EC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FCD967-F2C7-495D-97FE-0BA5286D7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596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AA8368-AB6D-4C93-A8DF-AA65107BF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B988E0-1CE7-4CB2-B6DE-FCACBEE67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1D84D3-C80E-48BC-952E-286B6853FF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EFC7BA-E5F0-4D93-B54E-1AD759EDF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61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ECCF9-6CE6-4E2B-96CC-F4F38A28FF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8E5D2-21DB-463E-BFC2-941615D61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A336C-37BD-441B-9EE3-A4F394625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450103-C61C-4697-A025-08F0D6787D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740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7033E-D597-4658-8189-48A5D05F59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1DDE2-729D-4387-AFE0-76A1A13EB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67445-65BE-430B-A260-447EAC51C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1CC08A-12DD-4C52-9912-8FDAD35E1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515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75438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4314D4-2E45-4181-9731-930A1A181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713668-58D1-40F4-8710-3D43C8FBD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BA6599-FDB4-49ED-B091-D3C487429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C0BCDE-7822-489B-8134-DB7BFFFA1E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23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9B3346-BE39-4B96-9514-78D21986A6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DDA230-CAC3-43D9-B9C9-0DEE91F28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970178-3DF0-4F71-8358-6D6420CF1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0048B6-4D32-4FE6-B1B5-7F9D4B61CE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3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2650" y="609600"/>
            <a:ext cx="188595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550545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ED0930-5EF2-492F-BDA4-BB8C7C03BB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0A27AF-E5DC-44DD-AF5D-39BB82605C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ECA9AD-21F0-4C6A-8188-6019CFD70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471DBA-DFD1-44F6-90E7-76EC5EB22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272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>
            <a:extLst>
              <a:ext uri="{FF2B5EF4-FFF2-40B4-BE49-F238E27FC236}">
                <a16:creationId xmlns:a16="http://schemas.microsoft.com/office/drawing/2014/main" id="{79942E86-F814-4142-A990-EE54ECC9FE4D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7625324D-9DCF-4F26-86FD-1E14B1C0F0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>
                <a:extLst>
                  <a:ext uri="{FF2B5EF4-FFF2-40B4-BE49-F238E27FC236}">
                    <a16:creationId xmlns:a16="http://schemas.microsoft.com/office/drawing/2014/main" id="{EB6DFDE3-856F-43C2-BC1C-747FE2636C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9C7ECE56-C801-4E1B-95F1-F3B95DB2F5B6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>
                  <a:extLst>
                    <a:ext uri="{FF2B5EF4-FFF2-40B4-BE49-F238E27FC236}">
                      <a16:creationId xmlns:a16="http://schemas.microsoft.com/office/drawing/2014/main" id="{5D793099-6D6C-46A6-8ED4-2BCF76C5C742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>
                  <a:extLst>
                    <a:ext uri="{FF2B5EF4-FFF2-40B4-BE49-F238E27FC236}">
                      <a16:creationId xmlns:a16="http://schemas.microsoft.com/office/drawing/2014/main" id="{FA147075-3557-4CAA-B9EA-01822AF10924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>
                <a:extLst>
                  <a:ext uri="{FF2B5EF4-FFF2-40B4-BE49-F238E27FC236}">
                    <a16:creationId xmlns:a16="http://schemas.microsoft.com/office/drawing/2014/main" id="{9AA59467-3E25-4641-80BD-7A476E763B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FB9A6838-5357-4E8D-9693-21AFAA779CCE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9B22E370-C4EF-45A7-8079-3F9860F403C2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B1E19441-9E9B-47C4-82E6-CFD55C0B06E3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>
                <a:extLst>
                  <a:ext uri="{FF2B5EF4-FFF2-40B4-BE49-F238E27FC236}">
                    <a16:creationId xmlns:a16="http://schemas.microsoft.com/office/drawing/2014/main" id="{3EB345A9-BF03-4169-A780-21F0C62F07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B8D04B39-F1ED-4FF2-BBDC-D3962EF8A262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D8C9EE79-3D3B-4176-8E06-B0910D61FD87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9C625E6B-6C4C-4530-84D3-7ACAA1B6D3AB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56320BF-87FF-4C62-B64E-E98E93483631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9354CB2-E1BA-46BF-83DC-D6A9C4CAC754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7C29116-D0A8-4870-B14E-DDF5AD147831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62">
              <a:extLst>
                <a:ext uri="{FF2B5EF4-FFF2-40B4-BE49-F238E27FC236}">
                  <a16:creationId xmlns:a16="http://schemas.microsoft.com/office/drawing/2014/main" id="{DCCFC964-B072-4FE1-9DF6-4036C080D953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B9E79D69-CFD3-447C-B17A-FBAD5DC9EE74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64">
              <a:extLst>
                <a:ext uri="{FF2B5EF4-FFF2-40B4-BE49-F238E27FC236}">
                  <a16:creationId xmlns:a16="http://schemas.microsoft.com/office/drawing/2014/main" id="{F354A253-670F-4BBF-B803-0093FB07794B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4C3A42B6-D2F4-4F76-93AD-35399FD64295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67">
              <a:extLst>
                <a:ext uri="{FF2B5EF4-FFF2-40B4-BE49-F238E27FC236}">
                  <a16:creationId xmlns:a16="http://schemas.microsoft.com/office/drawing/2014/main" id="{8EF6C0F3-49DE-4107-B350-7FF1F39E1F97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84BF6B59-9D6D-49B1-9BF2-43D8687DD6CF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D2B7A388-C2D7-4EFF-8B4D-9115674C9075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8AB9900B-60D6-4E30-8385-5ABE344AE11D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ECB36B3F-F33C-4005-A8F2-06044C57C021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97905CA4-A9A3-461B-B51D-74D10F27E487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75">
              <a:extLst>
                <a:ext uri="{FF2B5EF4-FFF2-40B4-BE49-F238E27FC236}">
                  <a16:creationId xmlns:a16="http://schemas.microsoft.com/office/drawing/2014/main" id="{AC8B3FB9-45D4-44C3-A9F0-AFF49FD2374E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ADA74EFF-B08A-4A66-A239-84D23D5349A2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9675BBB2-4D00-4454-931F-491C81339CF3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7C44FBE7-0969-4AB0-A7F3-B95931A64357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AC6A6A54-DC93-4D55-B4D6-26ACF277CC5B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61E0409E-0563-4DA6-B7D5-E3DD33D091B7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E276BB0A-B435-4D7E-9458-7A2A9F643CC4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288048E7-E671-484D-9071-7B7BB44D808F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2C1CE2AE-2F5E-4421-96E8-DA0AF01FBC5E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B52C6093-1023-43B9-9E1C-E4A498F1140C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85">
              <a:extLst>
                <a:ext uri="{FF2B5EF4-FFF2-40B4-BE49-F238E27FC236}">
                  <a16:creationId xmlns:a16="http://schemas.microsoft.com/office/drawing/2014/main" id="{BD9A417F-B07E-4F2F-A095-CBF668D05666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86">
              <a:extLst>
                <a:ext uri="{FF2B5EF4-FFF2-40B4-BE49-F238E27FC236}">
                  <a16:creationId xmlns:a16="http://schemas.microsoft.com/office/drawing/2014/main" id="{4BB3DF5D-3E39-4289-8A44-376544BD4E18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987A4891-D4DA-4D9B-B55C-CF16D6430C5C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95BF9A0-E1AD-49F9-913C-29DA2753F100}"/>
              </a:ext>
            </a:extLst>
          </p:cNvPr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1843C9-5F5F-4E88-9547-90BA5916A718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C4E7BC0-050B-4DFC-90F1-763705EAF86F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7" name="Date Placeholder 3">
            <a:extLst>
              <a:ext uri="{FF2B5EF4-FFF2-40B4-BE49-F238E27FC236}">
                <a16:creationId xmlns:a16="http://schemas.microsoft.com/office/drawing/2014/main" id="{1BD1A08B-4F6B-4029-B6C6-63E4E596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AE18590C-50B4-4AB8-AB52-601E508C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FEC7242D-12BE-4C8B-A035-5862A0B8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52CD4F-CFCC-4EBC-9538-4A6934F78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549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F7DC0-B248-4889-B4DA-E8177FFD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B8DDF-DE3E-450C-9246-270789D44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D88D7-F5D6-48B4-9023-DBD7FF38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F6296-B3E2-40E0-BEA2-4A615F998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023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6C649-10CE-46EF-92BD-F54A343B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D6C41-99E7-4FCD-8D89-22030AD6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12D4C-2385-4EE1-8D5A-62FCA69B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79440-AFDD-4A5B-A5A0-D0E88FAEC2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1447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F42672-C8E3-40D2-8D4A-41B91AE8F44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41119B-06AE-4172-9C8E-2A5BE0903E7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F74B66-8B4F-4102-8C46-56E8FCDE725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8F66BE3-3A46-41D9-841A-C3169DA03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2614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379CA2-FA11-4920-86E9-C8FBC1663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3DE2CF-50A5-4A11-8A28-9DB860EA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304E1A6-04E5-4050-91A2-244748DD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6F009-C822-42A6-B864-E72E9382B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073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8477C5-116E-4A37-AAD4-075B69F3D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AC3B805-EE8D-4962-BEEC-8F4590613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1537106-2C78-4A3A-9B6F-E3B6FDCDA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0E268-7F5C-4BE5-BA92-7B06D7DD4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9311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B845DE-BF5D-4692-BBF6-7BD47F80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2FB714-5647-45D1-85FA-7A5B0C16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B5E813-8E24-46CE-A4C9-B79C78CB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910B8-4C66-490A-AFD4-DB730C6FC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73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1B836A04-873E-474B-8840-5387B3FCE4E2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212FE13F-C12C-4506-9BDE-087AF9C523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011CFA51-4150-4367-B7F4-4F5041ECD9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A231623E-118C-49A6-82A6-740573B70340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0DC8BBD3-FC30-461B-9E9D-574C15AF5F60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C2A75774-BBE5-457D-9DBF-C8373F83964A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D912BA08-126B-480E-BF29-AE29427B88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77A14408-F3E9-4577-B839-16945E07ABAC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14B6F74D-2C92-454A-8676-CFF904B696B9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1BE5F689-C108-46D4-98D4-E31B3878D71E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45BC9101-2FED-4DA4-AF5C-DC168AB353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3F1F3484-B7B4-41B7-80AB-48A3E067D9A1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438F82E7-BD15-43D7-ACEF-396C0AB8320E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6A55B9C1-3A60-417C-8983-F67421B54289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F878368-1C35-4FD2-ACA5-4650DB30720C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80C9B9A-52D5-40D6-8789-6216E87A9EAA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5C9B4C7-2965-4896-82B9-5E25EFE086CA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BEC87403-0C59-4B5E-A76A-43B8C9C3CD17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67D680AD-FDF6-499D-953B-7C6D3FD29265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AF9CC340-C549-4778-BDE4-879212EBAD8E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085FECFB-448F-4580-AFBE-050D11F7BACE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51C37F47-8F7F-4660-8BA7-B353A28A9E4F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0654B350-5FE4-411C-8954-EA88C0218007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9E742003-7F53-4493-89A2-75A3CCA8533B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6586AF05-C320-49BA-BD37-709E9D5C4859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9FD50D42-FCBF-45A8-B1A5-17F5966EA3C3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11101312-4E00-4E33-A827-23254B1B6E4E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C76971AF-AB53-4867-BFAA-BDFE446B3FA7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09B08A60-F87D-4065-94C6-704DBC29ED2E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24F9CEF5-077C-433D-981A-B8027C3B2D66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E13CCBCB-894A-43E5-99A7-E56CE0A24FE6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38621BD4-D64B-4317-9B98-C0EECF755329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46910A69-2BCE-4596-8220-37A785708D0E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FA0AC9AC-D33B-4F24-ADB6-8A0F824D85EF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0D0757CF-575B-4B57-A98C-23623BD2F871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240498BC-558F-426B-87DE-D3E7D4B0EAE0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4B7D37CD-D1A2-493C-9BA0-1F8212A85F97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620EEE32-85CF-4087-92A7-ABA9B3708CF1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E6EFB2B8-70E7-4285-91A6-611D5D0D895B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959419E6-6449-43FC-9448-245995DA5364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7E3C2B6-A40E-4120-A547-4F5C26C0E563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EA8DF5D-3C51-4F19-A420-6BDD86990AAE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9CE1E4-A72D-440E-89C2-3A5B6003CCEF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FD40AB43-28FE-4912-A090-5FEAB7EE7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6">
            <a:extLst>
              <a:ext uri="{FF2B5EF4-FFF2-40B4-BE49-F238E27FC236}">
                <a16:creationId xmlns:a16="http://schemas.microsoft.com/office/drawing/2014/main" id="{A2E459FB-BACA-4DB6-8AF2-24894376C0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B5B954-44AB-4735-9F91-D059D45DA0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0" name="Footer Placeholder 5">
            <a:extLst>
              <a:ext uri="{FF2B5EF4-FFF2-40B4-BE49-F238E27FC236}">
                <a16:creationId xmlns:a16="http://schemas.microsoft.com/office/drawing/2014/main" id="{8CB535A3-9298-418A-A0C5-55C1A94B6E9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59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FF93F9AB-7CE8-4B0B-964E-C60C0408023D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22180C4A-EB5A-437B-8FF0-C7BA818E36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0B21FD31-959F-410A-8B66-D8517E4E29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58E82C31-5E73-4A65-A5DF-FFA125ECDA2C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B9D31745-E6D1-4A59-B485-06E04D07A0B0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7F277626-348D-436E-A817-BAB7D5FE759F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05392392-FA1B-4F98-AA35-92AFB3B6C3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1881B59B-A724-4573-A9DE-C31B0EB09E9E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370D2815-5B07-4DB0-9B64-F005B207E709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B69EB79-3C15-4BA6-8134-2203756247BB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FDF1B6FC-C4E3-4C1A-9B8A-FE40D64E26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956B0956-5C3B-433D-9A5A-249A5364CAC0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9E5043D6-2B2B-4A0D-AB04-B8BEAD59059C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29919872-E38A-42A7-BD25-CA9308F47E21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571392A-5002-4077-AD81-7014BA2DE20A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94A7D15-C340-4A3C-8791-CFBCD89D82F5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E8301F1-30C0-460D-8D3D-29062082492C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35AFDA0C-EC47-48E8-9BC7-91A0FC4E84C0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D88806E3-5880-45A2-B37B-2B30530624F9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852A27F5-A464-422E-A03F-EEC125A6D61F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6B78006F-2120-47B5-B6FE-160A606DF727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9FC18BC4-E252-46B7-8C33-862B930B1F44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E6ED5F31-6702-4277-A168-AE31B927C49C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48E036BB-F425-406A-A5EE-0FF6C7FA1905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FA105D5B-0014-44E8-9D6B-D17823D575DB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30615575-0574-4E86-8839-6BD9DF78C9A4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63DC5548-A341-4836-A37A-CA7E5CAE77B9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1A134918-DC7F-47C0-B558-D1B6C05D4C13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EF5FEEF8-B44D-48E6-93DE-4F97D33071FC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848C6390-7858-49E6-92ED-3E8324E6C3F3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2D4FA30E-9AFB-4781-BEE6-8EB807370516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8183E654-2C2A-4DA5-94FE-3D9BD583CC38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A28E8E1D-6FB4-4969-94F6-86ACC7CC6E30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888DAF8F-DA6E-449B-BEAF-CE1CDFC04587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87141442-8411-4C4E-923F-9CCEEF47B5DB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479A44FE-DBCF-4878-904B-D5756CD8165A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3CE0599A-8D4E-43D0-BEDF-981D6D4CFC7B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B89EA191-C761-4986-9EC3-C6F1E5B3F503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2FAB4A02-85AC-4A00-A8CC-151570AF31B0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4134C978-8022-4C84-B221-CD9E2951115C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0A7B43-938F-4A31-B19A-DF4FD74399F2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F9C69F-4E0B-4366-9727-1CEDD1539B48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4F541FA-D011-45CA-915C-BFB2446C4BFA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9A466DCF-1B1D-45B2-9970-19E47D45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Footer Placeholder 5">
            <a:extLst>
              <a:ext uri="{FF2B5EF4-FFF2-40B4-BE49-F238E27FC236}">
                <a16:creationId xmlns:a16="http://schemas.microsoft.com/office/drawing/2014/main" id="{4C304953-84CC-47D4-98B7-4BA38AA7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>
            <a:extLst>
              <a:ext uri="{FF2B5EF4-FFF2-40B4-BE49-F238E27FC236}">
                <a16:creationId xmlns:a16="http://schemas.microsoft.com/office/drawing/2014/main" id="{9B1836DD-2B16-44C3-ABCA-BC910490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4926B-A0AC-4C3F-949E-4355B448C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0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36957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2900" y="1981200"/>
            <a:ext cx="36957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E4CEA-0F48-4427-92E8-D361FB4268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AF6DC-9A0D-4BC3-BAB7-74F542BDF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79B92-92FF-4E62-8216-E79426BB7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98AA50-1350-434E-BB50-AECD0F440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537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BC54-8B5C-45B0-B825-93B433C4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98265-E211-4650-AE38-5B2A72D2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6374F-3D98-44F4-9F72-18048034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7EAD6-8D3C-4BB7-992C-94822DC770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3320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C516D-4A10-4ABC-A8DC-0AD61DE8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16412-3327-4540-8196-76803D55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E6918-FCAE-4231-A637-F47D08847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7131C-0C26-4C6E-8916-7D4D941020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07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3C7DB7-90AB-42F1-8313-EDEF75E8E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14756A-64CF-45AF-8C6F-3CC2AE74A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297A8A1-F450-4084-B1C3-7349CCF4E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CE75EF-F463-43AA-98D3-841630ABD1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06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2CB77A-F700-4D31-96AB-693E2768A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3CF3EC-8F7F-426B-9FD5-FC2FE8B1B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B9028F2-3106-40DB-8B8A-3B4815DF9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46B09E-49FA-43F4-AF2E-BC0CB2580B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68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90AADC-0595-462C-8432-218E4E6A6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47CE5A-C273-4AC8-8988-72773771F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FD000A2-CB4A-42E6-AEEA-300AFE0473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C5CDBD-C26E-4D74-9203-4F08B79B7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7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4CA48-0C19-4B64-94DF-38BE84F25F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31AEF-7EBE-4011-9EE8-BAAF20ABD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84E39-0BEF-4C24-BFAB-52483F22D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EEE7A4-F115-42B0-BF91-C4231848E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58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88792-3E04-467B-B698-F67679432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97E55-8041-4523-AAAF-DEAD26A175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46651-44BC-4857-BA38-BD31A2FFC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8997E7-5CD7-41F9-B2C9-BBEFB37AB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13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75438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D232D5-4FC2-4007-A612-5CE2CD22E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5F6711-757E-4C0A-9E26-C800A6E7D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71B912-9B20-4BB0-83D1-814960677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3C3C4C-0ECC-48C6-AE8F-760160FCF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48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QuestionShape">
            <a:extLst>
              <a:ext uri="{FF2B5EF4-FFF2-40B4-BE49-F238E27FC236}">
                <a16:creationId xmlns:a16="http://schemas.microsoft.com/office/drawing/2014/main" id="{9C847084-3EE4-4674-BEAF-801D32A548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Impact" panose="020B0806030902050204" pitchFamily="34" charset="0"/>
              </a:rPr>
              <a:t>iRespond Question Master</a:t>
            </a:r>
          </a:p>
        </p:txBody>
      </p:sp>
      <p:sp>
        <p:nvSpPr>
          <p:cNvPr id="1027" name="AShape">
            <a:extLst>
              <a:ext uri="{FF2B5EF4-FFF2-40B4-BE49-F238E27FC236}">
                <a16:creationId xmlns:a16="http://schemas.microsoft.com/office/drawing/2014/main" id="{8E2C6670-ABA6-4618-957E-25ADBC89E7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latin typeface="Impact" panose="020B0806030902050204" pitchFamily="34" charset="0"/>
              </a:rPr>
              <a:t>A.) Response A</a:t>
            </a:r>
          </a:p>
        </p:txBody>
      </p:sp>
      <p:sp>
        <p:nvSpPr>
          <p:cNvPr id="1028" name="BShape">
            <a:extLst>
              <a:ext uri="{FF2B5EF4-FFF2-40B4-BE49-F238E27FC236}">
                <a16:creationId xmlns:a16="http://schemas.microsoft.com/office/drawing/2014/main" id="{4C3928C8-2E50-439C-AE1D-3C359E1BE4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latin typeface="Impact" panose="020B0806030902050204" pitchFamily="34" charset="0"/>
              </a:rPr>
              <a:t>B.) Response B</a:t>
            </a:r>
          </a:p>
        </p:txBody>
      </p:sp>
      <p:sp>
        <p:nvSpPr>
          <p:cNvPr id="1029" name="CShape">
            <a:extLst>
              <a:ext uri="{FF2B5EF4-FFF2-40B4-BE49-F238E27FC236}">
                <a16:creationId xmlns:a16="http://schemas.microsoft.com/office/drawing/2014/main" id="{09F3792B-A7C7-4A16-AADA-00D8BDE1C2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latin typeface="Impact" panose="020B0806030902050204" pitchFamily="34" charset="0"/>
              </a:rPr>
              <a:t>C.) Response C</a:t>
            </a:r>
          </a:p>
        </p:txBody>
      </p:sp>
      <p:sp>
        <p:nvSpPr>
          <p:cNvPr id="1030" name="DShape">
            <a:extLst>
              <a:ext uri="{FF2B5EF4-FFF2-40B4-BE49-F238E27FC236}">
                <a16:creationId xmlns:a16="http://schemas.microsoft.com/office/drawing/2014/main" id="{AA928C46-1AB5-4050-88C4-B47216F34D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latin typeface="Impact" panose="020B0806030902050204" pitchFamily="34" charset="0"/>
              </a:rPr>
              <a:t>D.) Response D</a:t>
            </a:r>
          </a:p>
        </p:txBody>
      </p:sp>
      <p:sp>
        <p:nvSpPr>
          <p:cNvPr id="1031" name="EShape">
            <a:extLst>
              <a:ext uri="{FF2B5EF4-FFF2-40B4-BE49-F238E27FC236}">
                <a16:creationId xmlns:a16="http://schemas.microsoft.com/office/drawing/2014/main" id="{9BFD9763-3948-4F81-9B6F-1924DC5AD7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latin typeface="Impact" panose="020B0806030902050204" pitchFamily="34" charset="0"/>
              </a:rPr>
              <a:t>E.) Response E</a:t>
            </a:r>
          </a:p>
        </p:txBody>
      </p:sp>
      <p:sp>
        <p:nvSpPr>
          <p:cNvPr id="1032" name="Percent">
            <a:extLst>
              <a:ext uri="{FF2B5EF4-FFF2-40B4-BE49-F238E27FC236}">
                <a16:creationId xmlns:a16="http://schemas.microsoft.com/office/drawing/2014/main" id="{312F8853-7988-45A7-B2FE-297071A54C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Lucida Grande"/>
              </a:rPr>
              <a:t>Percent Complete 100%</a:t>
            </a:r>
          </a:p>
        </p:txBody>
      </p:sp>
      <p:sp>
        <p:nvSpPr>
          <p:cNvPr id="1033" name="Timer">
            <a:extLst>
              <a:ext uri="{FF2B5EF4-FFF2-40B4-BE49-F238E27FC236}">
                <a16:creationId xmlns:a16="http://schemas.microsoft.com/office/drawing/2014/main" id="{63FBC8C0-4377-4292-91C8-C0B6083662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Lucida Grande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80" charset="2"/>
        <a:buChar char="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80" charset="2"/>
        <a:buChar char="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80" charset="2"/>
        <a:buChar char="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80" charset="2"/>
        <a:buChar char="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raphShape" hidden="1">
            <a:extLst>
              <a:ext uri="{FF2B5EF4-FFF2-40B4-BE49-F238E27FC236}">
                <a16:creationId xmlns:a16="http://schemas.microsoft.com/office/drawing/2014/main" id="{25CF4737-360D-48EE-B7DA-FF15DD7D00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Lucida Grande"/>
              </a:rPr>
              <a:t>iRespond Graph</a:t>
            </a:r>
          </a:p>
        </p:txBody>
      </p:sp>
      <p:grpSp>
        <p:nvGrpSpPr>
          <p:cNvPr id="2051" name="CorrectBarGroup">
            <a:extLst>
              <a:ext uri="{FF2B5EF4-FFF2-40B4-BE49-F238E27FC236}">
                <a16:creationId xmlns:a16="http://schemas.microsoft.com/office/drawing/2014/main" id="{53585330-63D6-4027-8FDC-1D42046FD32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2080" name="CorrectBar0">
              <a:extLst>
                <a:ext uri="{FF2B5EF4-FFF2-40B4-BE49-F238E27FC236}">
                  <a16:creationId xmlns:a16="http://schemas.microsoft.com/office/drawing/2014/main" id="{6DCE4819-95DB-4BF6-B523-0B46E788DC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Lucida Grande"/>
              </a:endParaRPr>
            </a:p>
          </p:txBody>
        </p:sp>
        <p:sp>
          <p:nvSpPr>
            <p:cNvPr id="2081" name="CorrectBar1">
              <a:extLst>
                <a:ext uri="{FF2B5EF4-FFF2-40B4-BE49-F238E27FC236}">
                  <a16:creationId xmlns:a16="http://schemas.microsoft.com/office/drawing/2014/main" id="{40746730-4A61-41CA-B65F-9074F03D8C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Lucida Grande"/>
              </a:endParaRPr>
            </a:p>
          </p:txBody>
        </p:sp>
      </p:grpSp>
      <p:grpSp>
        <p:nvGrpSpPr>
          <p:cNvPr id="2052" name="PercentLabelGroup">
            <a:extLst>
              <a:ext uri="{FF2B5EF4-FFF2-40B4-BE49-F238E27FC236}">
                <a16:creationId xmlns:a16="http://schemas.microsoft.com/office/drawing/2014/main" id="{A0E386A1-5CA7-4DB2-A8BA-ABF8F2F2059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2075" name="PercentLabel0">
              <a:extLst>
                <a:ext uri="{FF2B5EF4-FFF2-40B4-BE49-F238E27FC236}">
                  <a16:creationId xmlns:a16="http://schemas.microsoft.com/office/drawing/2014/main" id="{57761B07-411D-494F-B9BE-BA9AE9A4A4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67%</a:t>
              </a:r>
            </a:p>
          </p:txBody>
        </p:sp>
        <p:sp>
          <p:nvSpPr>
            <p:cNvPr id="2076" name="PercentLabel1">
              <a:extLst>
                <a:ext uri="{FF2B5EF4-FFF2-40B4-BE49-F238E27FC236}">
                  <a16:creationId xmlns:a16="http://schemas.microsoft.com/office/drawing/2014/main" id="{A96C35ED-F4EF-4BDB-8E45-E0E6F973BA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33%</a:t>
              </a:r>
            </a:p>
          </p:txBody>
        </p:sp>
        <p:sp>
          <p:nvSpPr>
            <p:cNvPr id="2077" name="PercentLabel2">
              <a:extLst>
                <a:ext uri="{FF2B5EF4-FFF2-40B4-BE49-F238E27FC236}">
                  <a16:creationId xmlns:a16="http://schemas.microsoft.com/office/drawing/2014/main" id="{B733950F-AF9D-4F17-A460-683D508432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100%</a:t>
              </a:r>
            </a:p>
          </p:txBody>
        </p:sp>
        <p:sp>
          <p:nvSpPr>
            <p:cNvPr id="2078" name="PercentLabel3">
              <a:extLst>
                <a:ext uri="{FF2B5EF4-FFF2-40B4-BE49-F238E27FC236}">
                  <a16:creationId xmlns:a16="http://schemas.microsoft.com/office/drawing/2014/main" id="{A4C1CD3C-D465-488F-9E74-4F21EEAC24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100%</a:t>
              </a:r>
            </a:p>
          </p:txBody>
        </p:sp>
        <p:sp>
          <p:nvSpPr>
            <p:cNvPr id="2079" name="PercentLabel4">
              <a:extLst>
                <a:ext uri="{FF2B5EF4-FFF2-40B4-BE49-F238E27FC236}">
                  <a16:creationId xmlns:a16="http://schemas.microsoft.com/office/drawing/2014/main" id="{7E07DB5E-18B4-47B8-9F44-7006682FE6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67%</a:t>
              </a:r>
            </a:p>
          </p:txBody>
        </p:sp>
      </p:grpSp>
      <p:grpSp>
        <p:nvGrpSpPr>
          <p:cNvPr id="2053" name="IncorrectBarGroup">
            <a:extLst>
              <a:ext uri="{FF2B5EF4-FFF2-40B4-BE49-F238E27FC236}">
                <a16:creationId xmlns:a16="http://schemas.microsoft.com/office/drawing/2014/main" id="{5790363C-F737-4CF6-A036-FD0BCE3E660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072" name="IncorrectBar2">
              <a:extLst>
                <a:ext uri="{FF2B5EF4-FFF2-40B4-BE49-F238E27FC236}">
                  <a16:creationId xmlns:a16="http://schemas.microsoft.com/office/drawing/2014/main" id="{3A3A6644-A66A-4D86-B4E6-3D782767EE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Lucida Grande"/>
              </a:endParaRPr>
            </a:p>
          </p:txBody>
        </p:sp>
        <p:sp>
          <p:nvSpPr>
            <p:cNvPr id="2073" name="IncorrectBar3">
              <a:extLst>
                <a:ext uri="{FF2B5EF4-FFF2-40B4-BE49-F238E27FC236}">
                  <a16:creationId xmlns:a16="http://schemas.microsoft.com/office/drawing/2014/main" id="{8F56F88A-2B10-41A2-B961-48D7D56195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Lucida Grande"/>
              </a:endParaRPr>
            </a:p>
          </p:txBody>
        </p:sp>
        <p:sp>
          <p:nvSpPr>
            <p:cNvPr id="2074" name="IncorrectBar4">
              <a:extLst>
                <a:ext uri="{FF2B5EF4-FFF2-40B4-BE49-F238E27FC236}">
                  <a16:creationId xmlns:a16="http://schemas.microsoft.com/office/drawing/2014/main" id="{FB585C69-999C-4181-9474-186D65E3DE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Lucida Grande"/>
              </a:endParaRPr>
            </a:p>
          </p:txBody>
        </p:sp>
      </p:grpSp>
      <p:grpSp>
        <p:nvGrpSpPr>
          <p:cNvPr id="2054" name="XLabelGroup">
            <a:extLst>
              <a:ext uri="{FF2B5EF4-FFF2-40B4-BE49-F238E27FC236}">
                <a16:creationId xmlns:a16="http://schemas.microsoft.com/office/drawing/2014/main" id="{5918873F-FDD0-4A85-A0BB-4802624864C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2067" name="XValueLabel0">
              <a:extLst>
                <a:ext uri="{FF2B5EF4-FFF2-40B4-BE49-F238E27FC236}">
                  <a16:creationId xmlns:a16="http://schemas.microsoft.com/office/drawing/2014/main" id="{5A8605C0-E376-4D6B-9CF4-99D634B3DC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A*</a:t>
              </a:r>
            </a:p>
          </p:txBody>
        </p:sp>
        <p:sp>
          <p:nvSpPr>
            <p:cNvPr id="2068" name="XValueLabel1">
              <a:extLst>
                <a:ext uri="{FF2B5EF4-FFF2-40B4-BE49-F238E27FC236}">
                  <a16:creationId xmlns:a16="http://schemas.microsoft.com/office/drawing/2014/main" id="{8EF916DF-AB59-4422-98A8-28882993A5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B*</a:t>
              </a:r>
            </a:p>
          </p:txBody>
        </p:sp>
        <p:sp>
          <p:nvSpPr>
            <p:cNvPr id="2069" name="XValueLabel2">
              <a:extLst>
                <a:ext uri="{FF2B5EF4-FFF2-40B4-BE49-F238E27FC236}">
                  <a16:creationId xmlns:a16="http://schemas.microsoft.com/office/drawing/2014/main" id="{13426918-BF9C-4C56-885C-B330EC0A28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C</a:t>
              </a:r>
            </a:p>
          </p:txBody>
        </p:sp>
        <p:sp>
          <p:nvSpPr>
            <p:cNvPr id="2070" name="XValueLabel3">
              <a:extLst>
                <a:ext uri="{FF2B5EF4-FFF2-40B4-BE49-F238E27FC236}">
                  <a16:creationId xmlns:a16="http://schemas.microsoft.com/office/drawing/2014/main" id="{7224CF03-3F09-4041-9057-6C76FCA33B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D</a:t>
              </a:r>
            </a:p>
          </p:txBody>
        </p:sp>
        <p:sp>
          <p:nvSpPr>
            <p:cNvPr id="2071" name="XValueLabel4">
              <a:extLst>
                <a:ext uri="{FF2B5EF4-FFF2-40B4-BE49-F238E27FC236}">
                  <a16:creationId xmlns:a16="http://schemas.microsoft.com/office/drawing/2014/main" id="{2E6B2D81-5EFF-41C3-80BB-D22776A879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  <a:latin typeface="Lucida Grande"/>
                </a:rPr>
                <a:t>E</a:t>
              </a:r>
            </a:p>
          </p:txBody>
        </p:sp>
      </p:grpSp>
      <p:grpSp>
        <p:nvGrpSpPr>
          <p:cNvPr id="2055" name="AxisLineGroup">
            <a:extLst>
              <a:ext uri="{FF2B5EF4-FFF2-40B4-BE49-F238E27FC236}">
                <a16:creationId xmlns:a16="http://schemas.microsoft.com/office/drawing/2014/main" id="{D034344D-3376-48D1-9068-F3A8BE6B7AB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1" name="XAxisLine">
              <a:extLst>
                <a:ext uri="{FF2B5EF4-FFF2-40B4-BE49-F238E27FC236}">
                  <a16:creationId xmlns:a16="http://schemas.microsoft.com/office/drawing/2014/main" id="{E369D950-40CE-4B31-B2BE-4175B80150E4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2" name="YAxisLine">
              <a:extLst>
                <a:ext uri="{FF2B5EF4-FFF2-40B4-BE49-F238E27FC236}">
                  <a16:creationId xmlns:a16="http://schemas.microsoft.com/office/drawing/2014/main" id="{14FA5723-D833-483F-8E44-7F64618741AA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3" name="YAxisTick0">
              <a:extLst>
                <a:ext uri="{FF2B5EF4-FFF2-40B4-BE49-F238E27FC236}">
                  <a16:creationId xmlns:a16="http://schemas.microsoft.com/office/drawing/2014/main" id="{AE2A5352-9923-4F12-9B7D-AC56482383EF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4" name="YAxisTick1">
              <a:extLst>
                <a:ext uri="{FF2B5EF4-FFF2-40B4-BE49-F238E27FC236}">
                  <a16:creationId xmlns:a16="http://schemas.microsoft.com/office/drawing/2014/main" id="{9CE87B82-D910-464B-856D-12F241167D75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5" name="YAxisTick2">
              <a:extLst>
                <a:ext uri="{FF2B5EF4-FFF2-40B4-BE49-F238E27FC236}">
                  <a16:creationId xmlns:a16="http://schemas.microsoft.com/office/drawing/2014/main" id="{6C342693-BC07-4F57-954A-B86413C01571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6" name="YAxisTick3">
              <a:extLst>
                <a:ext uri="{FF2B5EF4-FFF2-40B4-BE49-F238E27FC236}">
                  <a16:creationId xmlns:a16="http://schemas.microsoft.com/office/drawing/2014/main" id="{A8337D55-4439-4E44-9E8F-DC12694DDB15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056" name="YLabelGroup">
            <a:extLst>
              <a:ext uri="{FF2B5EF4-FFF2-40B4-BE49-F238E27FC236}">
                <a16:creationId xmlns:a16="http://schemas.microsoft.com/office/drawing/2014/main" id="{C29B2135-B973-430D-8587-3AD3252F5AD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057" name="YValueLabel0">
              <a:extLst>
                <a:ext uri="{FF2B5EF4-FFF2-40B4-BE49-F238E27FC236}">
                  <a16:creationId xmlns:a16="http://schemas.microsoft.com/office/drawing/2014/main" id="{4991B4FE-8CCB-44F3-9DB4-0885E9DE7C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000000"/>
                  </a:solidFill>
                  <a:latin typeface="Lucida Grande"/>
                </a:rPr>
                <a:t>0</a:t>
              </a:r>
            </a:p>
          </p:txBody>
        </p:sp>
        <p:sp>
          <p:nvSpPr>
            <p:cNvPr id="2058" name="YValueLabel1">
              <a:extLst>
                <a:ext uri="{FF2B5EF4-FFF2-40B4-BE49-F238E27FC236}">
                  <a16:creationId xmlns:a16="http://schemas.microsoft.com/office/drawing/2014/main" id="{2E9F38D1-FD98-4231-A56F-8BA6A57FC7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000000"/>
                  </a:solidFill>
                  <a:latin typeface="Lucida Grande"/>
                </a:rPr>
                <a:t>1</a:t>
              </a:r>
            </a:p>
          </p:txBody>
        </p:sp>
        <p:sp>
          <p:nvSpPr>
            <p:cNvPr id="2059" name="YValueLabel2">
              <a:extLst>
                <a:ext uri="{FF2B5EF4-FFF2-40B4-BE49-F238E27FC236}">
                  <a16:creationId xmlns:a16="http://schemas.microsoft.com/office/drawing/2014/main" id="{FA585B76-AEC4-4DB1-A307-E73C1001AD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000000"/>
                  </a:solidFill>
                  <a:latin typeface="Lucida Grande"/>
                </a:rPr>
                <a:t>2</a:t>
              </a:r>
            </a:p>
          </p:txBody>
        </p:sp>
        <p:sp>
          <p:nvSpPr>
            <p:cNvPr id="2060" name="YValueLabel3">
              <a:extLst>
                <a:ext uri="{FF2B5EF4-FFF2-40B4-BE49-F238E27FC236}">
                  <a16:creationId xmlns:a16="http://schemas.microsoft.com/office/drawing/2014/main" id="{8D6F675C-697A-46AE-B6FC-419877CABE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000000"/>
                  </a:solidFill>
                  <a:latin typeface="Lucida Grande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80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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80" charset="2"/>
        <a:buChar char="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80" charset="2"/>
        <a:buChar char="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80" charset="2"/>
        <a:buChar char="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80" charset="2"/>
        <a:buChar char="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1">
            <a:extLst>
              <a:ext uri="{FF2B5EF4-FFF2-40B4-BE49-F238E27FC236}">
                <a16:creationId xmlns:a16="http://schemas.microsoft.com/office/drawing/2014/main" id="{5C9FEFCC-8D24-49BB-9491-433076CFAF6B}"/>
              </a:ext>
            </a:extLst>
          </p:cNvPr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3083" name="Group 44">
              <a:extLst>
                <a:ext uri="{FF2B5EF4-FFF2-40B4-BE49-F238E27FC236}">
                  <a16:creationId xmlns:a16="http://schemas.microsoft.com/office/drawing/2014/main" id="{026A6566-AFE6-47C1-9EF9-4F0DACF45A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106" name="Group 4">
                <a:extLst>
                  <a:ext uri="{FF2B5EF4-FFF2-40B4-BE49-F238E27FC236}">
                    <a16:creationId xmlns:a16="http://schemas.microsoft.com/office/drawing/2014/main" id="{C8049BEA-6401-41C2-92E4-C5818C6D9F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55DFA547-9D96-40CF-B5CA-AE5D6813F667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>
                  <a:extLst>
                    <a:ext uri="{FF2B5EF4-FFF2-40B4-BE49-F238E27FC236}">
                      <a16:creationId xmlns:a16="http://schemas.microsoft.com/office/drawing/2014/main" id="{154C64F0-3F5C-4949-A6BD-27A63A93CD59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>
                  <a:extLst>
                    <a:ext uri="{FF2B5EF4-FFF2-40B4-BE49-F238E27FC236}">
                      <a16:creationId xmlns:a16="http://schemas.microsoft.com/office/drawing/2014/main" id="{380C3F8C-D6D8-4155-AA2B-663BBC2D3067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07" name="Group 5">
                <a:extLst>
                  <a:ext uri="{FF2B5EF4-FFF2-40B4-BE49-F238E27FC236}">
                    <a16:creationId xmlns:a16="http://schemas.microsoft.com/office/drawing/2014/main" id="{342FCFF3-D9BE-4A2A-95AB-C5A7F284FF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5AA1DA65-F62F-4764-B42D-CD3173CB185F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15A56D7D-F902-4F03-9343-029C4B0743AF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FE3615E2-E74A-4AD0-91AD-61315DEB67C9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08" name="Group 9">
                <a:extLst>
                  <a:ext uri="{FF2B5EF4-FFF2-40B4-BE49-F238E27FC236}">
                    <a16:creationId xmlns:a16="http://schemas.microsoft.com/office/drawing/2014/main" id="{8EE61E6C-2348-4022-BAA5-A615CB92C0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CF6DB0E8-3755-4E55-9F7F-15347C91B9AB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4E8066C0-A926-4BF4-9B08-D21103F07B7D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2585A59C-211E-422A-9920-EC6BB486F36F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0C9919A9-0BE0-446B-821B-1A1039367378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D3AC509E-FDD9-4354-B450-C6F8C2D828C5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A99CAFCF-74BB-4C7C-A5F1-AF56FDEE405B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BC007C8-781E-4675-A33B-2D4789790CA7}"/>
                </a:ext>
              </a:extLst>
            </p:cNvPr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5D92EBB6-5896-4E74-BE6B-02BAB4B7FBB5}"/>
                </a:ext>
              </a:extLst>
            </p:cNvPr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A4F2A667-7BEA-4EE5-A75B-7AB79A483752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B1D5CAC-5EF0-4AF3-833A-1B321A43A654}"/>
                </a:ext>
              </a:extLst>
            </p:cNvPr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C724D89D-17A3-4BCE-8B1E-90D1501F1AFF}"/>
                </a:ext>
              </a:extLst>
            </p:cNvPr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9C999083-C92B-4092-9426-97F907DD362D}"/>
                </a:ext>
              </a:extLst>
            </p:cNvPr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8A0D8C43-F9A6-402F-AA0F-3354698806D8}"/>
                </a:ext>
              </a:extLst>
            </p:cNvPr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5626F77C-6B72-4BAB-9ACB-51785BCCF74B}"/>
                </a:ext>
              </a:extLst>
            </p:cNvPr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>
              <a:extLst>
                <a:ext uri="{FF2B5EF4-FFF2-40B4-BE49-F238E27FC236}">
                  <a16:creationId xmlns:a16="http://schemas.microsoft.com/office/drawing/2014/main" id="{00D61310-1671-4D6E-BA79-A6B62A5D7A45}"/>
                </a:ext>
              </a:extLst>
            </p:cNvPr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>
              <a:extLst>
                <a:ext uri="{FF2B5EF4-FFF2-40B4-BE49-F238E27FC236}">
                  <a16:creationId xmlns:a16="http://schemas.microsoft.com/office/drawing/2014/main" id="{4FBC5C2A-F179-424C-8763-6D58F089C012}"/>
                </a:ext>
              </a:extLst>
            </p:cNvPr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358904-8F2F-461F-8D92-C67A7FAADC15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>
              <a:extLst>
                <a:ext uri="{FF2B5EF4-FFF2-40B4-BE49-F238E27FC236}">
                  <a16:creationId xmlns:a16="http://schemas.microsoft.com/office/drawing/2014/main" id="{081CD35E-6147-4853-8753-063AF00B35F7}"/>
                </a:ext>
              </a:extLst>
            </p:cNvPr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>
              <a:extLst>
                <a:ext uri="{FF2B5EF4-FFF2-40B4-BE49-F238E27FC236}">
                  <a16:creationId xmlns:a16="http://schemas.microsoft.com/office/drawing/2014/main" id="{F487E19D-CA9E-455B-868C-3D52F2E64477}"/>
                </a:ext>
              </a:extLst>
            </p:cNvPr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8B8769C5-EBBD-4078-AC0D-39756AA32B02}"/>
                </a:ext>
              </a:extLst>
            </p:cNvPr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>
              <a:extLst>
                <a:ext uri="{FF2B5EF4-FFF2-40B4-BE49-F238E27FC236}">
                  <a16:creationId xmlns:a16="http://schemas.microsoft.com/office/drawing/2014/main" id="{D0A453D3-91F8-4818-96B7-EA9063F51A9C}"/>
                </a:ext>
              </a:extLst>
            </p:cNvPr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>
              <a:extLst>
                <a:ext uri="{FF2B5EF4-FFF2-40B4-BE49-F238E27FC236}">
                  <a16:creationId xmlns:a16="http://schemas.microsoft.com/office/drawing/2014/main" id="{7180EFA3-1A2F-48C4-9205-EAD3157CFF9E}"/>
                </a:ext>
              </a:extLst>
            </p:cNvPr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>
              <a:extLst>
                <a:ext uri="{FF2B5EF4-FFF2-40B4-BE49-F238E27FC236}">
                  <a16:creationId xmlns:a16="http://schemas.microsoft.com/office/drawing/2014/main" id="{4B264938-A52E-4B9A-8D1D-EA2419BC58CF}"/>
                </a:ext>
              </a:extLst>
            </p:cNvPr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>
              <a:extLst>
                <a:ext uri="{FF2B5EF4-FFF2-40B4-BE49-F238E27FC236}">
                  <a16:creationId xmlns:a16="http://schemas.microsoft.com/office/drawing/2014/main" id="{BC93C35E-3A57-45B6-954B-CA3318C2C75B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70CA09CB-C617-4960-8BE1-78433EC15BE4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>
              <a:extLst>
                <a:ext uri="{FF2B5EF4-FFF2-40B4-BE49-F238E27FC236}">
                  <a16:creationId xmlns:a16="http://schemas.microsoft.com/office/drawing/2014/main" id="{B1E88857-5E70-4AA9-9E8D-F20B5301F70C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6720156C-B91B-4DB5-8370-37CD3714AC63}"/>
                </a:ext>
              </a:extLst>
            </p:cNvPr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6929C355-7032-477C-A3F6-1E59F9994969}"/>
                </a:ext>
              </a:extLst>
            </p:cNvPr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A8E84CFA-B598-4A0A-9C96-1FB62D040426}"/>
              </a:ext>
            </a:extLst>
          </p:cNvPr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326BAB1-95AE-4237-9039-230D84BAE2CF}"/>
              </a:ext>
            </a:extLst>
          </p:cNvPr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CD6097E-D991-4A20-AF20-F70F65D96669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itle Placeholder 1">
            <a:extLst>
              <a:ext uri="{FF2B5EF4-FFF2-40B4-BE49-F238E27FC236}">
                <a16:creationId xmlns:a16="http://schemas.microsoft.com/office/drawing/2014/main" id="{10AABB60-EC95-46C9-9322-FC3DD4DAA9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9" name="Text Placeholder 2">
            <a:extLst>
              <a:ext uri="{FF2B5EF4-FFF2-40B4-BE49-F238E27FC236}">
                <a16:creationId xmlns:a16="http://schemas.microsoft.com/office/drawing/2014/main" id="{D2C9504C-758D-4CCB-9972-B0F1065FC3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95CDD-DC85-4397-AA48-EA47BFD3E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8FE3A-9B4E-45E7-BE2D-14561FB1C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FD854-04E4-462B-AE63-9FF3B4E04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EFEFE"/>
                </a:solidFill>
              </a:defRPr>
            </a:lvl1pPr>
          </a:lstStyle>
          <a:p>
            <a:fld id="{F8D313E2-0061-43BF-8A63-C2453D1A4D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49" r:id="rId8"/>
    <p:sldLayoutId id="2147483750" r:id="rId9"/>
    <p:sldLayoutId id="2147483726" r:id="rId10"/>
    <p:sldLayoutId id="2147483727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0D1E7E0-D538-428D-853A-0D6117CE86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7772400" cy="1524000"/>
          </a:xfrm>
        </p:spPr>
        <p:txBody>
          <a:bodyPr/>
          <a:lstStyle/>
          <a:p>
            <a:pPr algn="ctr"/>
            <a:r>
              <a:rPr lang="en-US" altLang="en-US"/>
              <a:t>Factors that Lead to Economic Growth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146BA927-A78A-47DF-802B-857B7ED7657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EFEFE"/>
              </a:solidFill>
            </a:endParaRPr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FB3D2386-04EA-47F8-8E17-D7FF39097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475743C-FC40-42E1-886C-F964CF76D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Entrepreneurship Influence Economic Growth?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66A02B1-FA28-46BA-9905-6DF6166DAE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lnSpc>
                <a:spcPct val="90000"/>
              </a:lnSpc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 creates jobs and lessens unemployment</a:t>
            </a: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Encourages people to take risks, and in doing so, they’ve created better healthcare, education, &amp; welfare programs</a:t>
            </a: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more entrepreneurs a country has, the higher the country’s GDP will be…</a:t>
            </a:r>
          </a:p>
        </p:txBody>
      </p:sp>
      <p:sp>
        <p:nvSpPr>
          <p:cNvPr id="36868" name="Date Placeholder 3">
            <a:extLst>
              <a:ext uri="{FF2B5EF4-FFF2-40B4-BE49-F238E27FC236}">
                <a16:creationId xmlns:a16="http://schemas.microsoft.com/office/drawing/2014/main" id="{24B28FDB-D094-433D-A1A6-5BECB36CC6C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6869" name="Footer Placeholder 4">
            <a:extLst>
              <a:ext uri="{FF2B5EF4-FFF2-40B4-BE49-F238E27FC236}">
                <a16:creationId xmlns:a16="http://schemas.microsoft.com/office/drawing/2014/main" id="{ACAD09BB-8A13-4820-8C05-E8CEEBE6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6870" name="Picture 4">
            <a:extLst>
              <a:ext uri="{FF2B5EF4-FFF2-40B4-BE49-F238E27FC236}">
                <a16:creationId xmlns:a16="http://schemas.microsoft.com/office/drawing/2014/main" id="{4403E664-4610-43C8-9D99-15B0AF853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14600"/>
            <a:ext cx="17811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303A6E-FE1E-4308-9F2C-F472D206D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Economic Growth Measured?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C297BA2-730D-44CC-B830-DE399B7E2D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 in a country is measured by the country’s Gross Domestic Product (GDP) in one year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 = the total amount of final goods and services produced in one year within a country</a:t>
            </a:r>
          </a:p>
        </p:txBody>
      </p:sp>
      <p:sp>
        <p:nvSpPr>
          <p:cNvPr id="37892" name="Date Placeholder 3">
            <a:extLst>
              <a:ext uri="{FF2B5EF4-FFF2-40B4-BE49-F238E27FC236}">
                <a16:creationId xmlns:a16="http://schemas.microsoft.com/office/drawing/2014/main" id="{672C4531-9335-4E31-8417-BB6E5434C2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7893" name="Footer Placeholder 4">
            <a:extLst>
              <a:ext uri="{FF2B5EF4-FFF2-40B4-BE49-F238E27FC236}">
                <a16:creationId xmlns:a16="http://schemas.microsoft.com/office/drawing/2014/main" id="{E67F5686-B8F2-4E36-AAC6-565CE47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7894" name="Picture 4">
            <a:extLst>
              <a:ext uri="{FF2B5EF4-FFF2-40B4-BE49-F238E27FC236}">
                <a16:creationId xmlns:a16="http://schemas.microsoft.com/office/drawing/2014/main" id="{2888592F-1987-4150-A285-53D20CC8B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76800"/>
            <a:ext cx="17557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E6C1DDF-82F9-42DB-BCAB-9A30BFF5E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Gross Domestic Product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BFBF522-EA77-4E7B-9E4F-15BA197384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7848600" cy="487680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 is a domestic measurement because it measures only what has been produced within the country--this doesn’t include products that are imported.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much better for the economy of a country to produce its own goods and services (this increases the country’s GDP).</a:t>
            </a:r>
          </a:p>
        </p:txBody>
      </p:sp>
      <p:sp>
        <p:nvSpPr>
          <p:cNvPr id="38916" name="Date Placeholder 3">
            <a:extLst>
              <a:ext uri="{FF2B5EF4-FFF2-40B4-BE49-F238E27FC236}">
                <a16:creationId xmlns:a16="http://schemas.microsoft.com/office/drawing/2014/main" id="{7C9CD49D-E546-42A5-BA7A-E668F6A9FBF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8917" name="Footer Placeholder 4">
            <a:extLst>
              <a:ext uri="{FF2B5EF4-FFF2-40B4-BE49-F238E27FC236}">
                <a16:creationId xmlns:a16="http://schemas.microsoft.com/office/drawing/2014/main" id="{71793FC3-C44A-4C0D-AAFB-82774EC6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8918" name="Picture 4">
            <a:extLst>
              <a:ext uri="{FF2B5EF4-FFF2-40B4-BE49-F238E27FC236}">
                <a16:creationId xmlns:a16="http://schemas.microsoft.com/office/drawing/2014/main" id="{91ED38CB-03FF-44CB-BC3F-492C0B48B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24200"/>
            <a:ext cx="1689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6BB47ED-727E-4A94-BFE2-065FC9D6B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Gross Domestic Product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CBD6A86-7C46-471A-9C5D-F252C60E93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the GDP each year can: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one country’s economy to another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a country’s economic progress over time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if the economy is growing or not </a:t>
            </a:r>
          </a:p>
        </p:txBody>
      </p:sp>
      <p:sp>
        <p:nvSpPr>
          <p:cNvPr id="39940" name="Date Placeholder 3">
            <a:extLst>
              <a:ext uri="{FF2B5EF4-FFF2-40B4-BE49-F238E27FC236}">
                <a16:creationId xmlns:a16="http://schemas.microsoft.com/office/drawing/2014/main" id="{FDEE041A-ABA2-4442-A4F2-B5B651C61E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9941" name="Footer Placeholder 4">
            <a:extLst>
              <a:ext uri="{FF2B5EF4-FFF2-40B4-BE49-F238E27FC236}">
                <a16:creationId xmlns:a16="http://schemas.microsoft.com/office/drawing/2014/main" id="{3F3383ED-37DA-4928-B439-2DAE994D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9942" name="Picture 4">
            <a:extLst>
              <a:ext uri="{FF2B5EF4-FFF2-40B4-BE49-F238E27FC236}">
                <a16:creationId xmlns:a16="http://schemas.microsoft.com/office/drawing/2014/main" id="{6F3F0284-3CE4-483D-B89E-4E37DE056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57600"/>
            <a:ext cx="2095500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7E240FA-61D5-4073-9541-DEC0D3B29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543800" cy="1143000"/>
          </a:xfrm>
        </p:spPr>
        <p:txBody>
          <a:bodyPr/>
          <a:lstStyle/>
          <a:p>
            <a:r>
              <a:rPr lang="en-US" altLang="en-US"/>
              <a:t>Standard of Living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420DF90-3268-4F15-852A-0622BA61C9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75438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"/>
            </a:pPr>
            <a:r>
              <a:rPr lang="en-US" altLang="en-US"/>
              <a:t>The higher a country’s GDP = a better standard of living for the people within the country</a:t>
            </a:r>
          </a:p>
          <a:p>
            <a:pPr>
              <a:buFont typeface="Wingdings" panose="05000000000000000000" pitchFamily="2" charset="2"/>
              <a:buChar char=""/>
            </a:pPr>
            <a:endParaRPr lang="en-US" altLang="en-US"/>
          </a:p>
          <a:p>
            <a:pPr>
              <a:buFont typeface="Wingdings" panose="05000000000000000000" pitchFamily="2" charset="2"/>
              <a:buChar char=""/>
            </a:pPr>
            <a:r>
              <a:rPr lang="en-US" altLang="en-US"/>
              <a:t>In order for a country to have an increasing GDP, it must invest in human capital through education &amp; training, and it must produce goods that have value to be sold within the country or exported.</a:t>
            </a:r>
          </a:p>
        </p:txBody>
      </p:sp>
      <p:sp>
        <p:nvSpPr>
          <p:cNvPr id="40964" name="Date Placeholder 3">
            <a:extLst>
              <a:ext uri="{FF2B5EF4-FFF2-40B4-BE49-F238E27FC236}">
                <a16:creationId xmlns:a16="http://schemas.microsoft.com/office/drawing/2014/main" id="{CBBF1A39-4081-4660-B40E-39574CACDF7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40965" name="Footer Placeholder 4">
            <a:extLst>
              <a:ext uri="{FF2B5EF4-FFF2-40B4-BE49-F238E27FC236}">
                <a16:creationId xmlns:a16="http://schemas.microsoft.com/office/drawing/2014/main" id="{1B0C24E7-6184-4A05-9678-DC995CAA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40966" name="Picture 4">
            <a:extLst>
              <a:ext uri="{FF2B5EF4-FFF2-40B4-BE49-F238E27FC236}">
                <a16:creationId xmlns:a16="http://schemas.microsoft.com/office/drawing/2014/main" id="{B1EDEC08-DD4A-48A1-B55D-70BA30B0E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362200"/>
            <a:ext cx="19685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1DACE446-47B0-4914-AF62-663FFB26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7543800" cy="1143000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FD1F8-26FA-4165-8F95-00846FB60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7543800" cy="5257800"/>
          </a:xfrm>
        </p:spPr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To encourage economic growth and raise the living standards of its citizens, there must be investment in human capital and capital goods. 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Economic growth is measured by increases in real capital per GDP over time.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How large a nation’s GDP can be is determined by the availability and quality of its natural, human, and capital resources.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To increase economic growth and per capita GDP over time requires investments in both physical capital (factories, machines) and human capital (education, training, skills of labor force).</a:t>
            </a:r>
          </a:p>
        </p:txBody>
      </p:sp>
      <p:sp>
        <p:nvSpPr>
          <p:cNvPr id="41988" name="Date Placeholder 3">
            <a:extLst>
              <a:ext uri="{FF2B5EF4-FFF2-40B4-BE49-F238E27FC236}">
                <a16:creationId xmlns:a16="http://schemas.microsoft.com/office/drawing/2014/main" id="{31942FD3-350A-400F-9981-810BED1322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6062933-12E9-4D90-8CFA-A6CD87E1A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543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63C6FB9-08DD-4AD5-A964-90D7C12DE8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7848600" cy="579120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4 factors of production that influence economic growth within a country: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 in Human Capital	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 in Capital Goods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Resources available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presence or absence of these 4 factors determine the country’s Gross Domestic Product for the year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sz="2800" dirty="0"/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sz="2800" dirty="0"/>
          </a:p>
        </p:txBody>
      </p:sp>
      <p:sp>
        <p:nvSpPr>
          <p:cNvPr id="28676" name="Date Placeholder 3">
            <a:extLst>
              <a:ext uri="{FF2B5EF4-FFF2-40B4-BE49-F238E27FC236}">
                <a16:creationId xmlns:a16="http://schemas.microsoft.com/office/drawing/2014/main" id="{14DAAA7C-657E-49FF-9526-CE60B9AA34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28677" name="Footer Placeholder 4">
            <a:extLst>
              <a:ext uri="{FF2B5EF4-FFF2-40B4-BE49-F238E27FC236}">
                <a16:creationId xmlns:a16="http://schemas.microsoft.com/office/drawing/2014/main" id="{3E6C1C53-2ADE-4777-BD38-CF529EAA8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sp>
        <p:nvSpPr>
          <p:cNvPr id="28678" name="Picture 4">
            <a:extLst>
              <a:ext uri="{FF2B5EF4-FFF2-40B4-BE49-F238E27FC236}">
                <a16:creationId xmlns:a16="http://schemas.microsoft.com/office/drawing/2014/main" id="{1804D6CA-D7C2-441B-B79F-70217AEB52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2209800"/>
            <a:ext cx="17462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159C753-E46D-47F8-841A-2CCFF538F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543800" cy="1143000"/>
          </a:xfrm>
        </p:spPr>
        <p:txBody>
          <a:bodyPr/>
          <a:lstStyle/>
          <a:p>
            <a:r>
              <a:rPr lang="en-US" altLang="en-US"/>
              <a:t>What is Human Capital?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3241302-7212-4318-BD55-4A59FE1F49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7848600" cy="4876800"/>
          </a:xfrm>
        </p:spPr>
        <p:txBody>
          <a:bodyPr rtlCol="0">
            <a:normAutofit/>
          </a:bodyPr>
          <a:lstStyle/>
          <a:p>
            <a:pPr indent="-274320" fontAlgn="auto">
              <a:lnSpc>
                <a:spcPct val="90000"/>
              </a:lnSpc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the skills, talents, education, and abilities that human workers possess---and the value that they bring to the marketplace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 computer/reading/writing/math skills, talents in music/sports/acting, ability to follow directions, ability to serve as group leader &amp; cooperate with group members</a:t>
            </a: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country’s Literacy Rate impacts Human Capital--the percent of the population over 15 that can read/write</a:t>
            </a:r>
          </a:p>
          <a:p>
            <a:pPr indent="-274320" fontAlgn="auto">
              <a:lnSpc>
                <a:spcPct val="90000"/>
              </a:lnSpc>
              <a:spcAft>
                <a:spcPts val="0"/>
              </a:spcAft>
              <a:buFont typeface="Wingdings" pitchFamily="80" charset="2"/>
              <a:buNone/>
              <a:defRPr/>
            </a:pPr>
            <a:endParaRPr lang="en-US" sz="2800" dirty="0"/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sz="2400" dirty="0"/>
          </a:p>
        </p:txBody>
      </p:sp>
      <p:sp>
        <p:nvSpPr>
          <p:cNvPr id="29700" name="Date Placeholder 3">
            <a:extLst>
              <a:ext uri="{FF2B5EF4-FFF2-40B4-BE49-F238E27FC236}">
                <a16:creationId xmlns:a16="http://schemas.microsoft.com/office/drawing/2014/main" id="{2C634188-417C-4DB2-8C8D-0FC0489A10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29701" name="Footer Placeholder 4">
            <a:extLst>
              <a:ext uri="{FF2B5EF4-FFF2-40B4-BE49-F238E27FC236}">
                <a16:creationId xmlns:a16="http://schemas.microsoft.com/office/drawing/2014/main" id="{29C0B8F7-1A9B-465A-AF81-96571E52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29702" name="Picture 4">
            <a:extLst>
              <a:ext uri="{FF2B5EF4-FFF2-40B4-BE49-F238E27FC236}">
                <a16:creationId xmlns:a16="http://schemas.microsoft.com/office/drawing/2014/main" id="{4F7CEE95-3A1D-4EA0-9491-E1BA989AA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"/>
            <a:ext cx="17557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5A31590-9398-42DB-9008-4DC323306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543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Human Capital Influence Economic Growth?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DC80FB7-0E12-48A3-913B-CA58C6BBA4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7848600" cy="487680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Nations that invest in the health, education, &amp; training of their people will have a more valuable workforce that produces more goods &amp; services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that have training are more likely to contribute to technological advances, which leads to finding better uses of natural resources &amp; producing more goods</a:t>
            </a:r>
          </a:p>
        </p:txBody>
      </p:sp>
      <p:sp>
        <p:nvSpPr>
          <p:cNvPr id="30724" name="Date Placeholder 3">
            <a:extLst>
              <a:ext uri="{FF2B5EF4-FFF2-40B4-BE49-F238E27FC236}">
                <a16:creationId xmlns:a16="http://schemas.microsoft.com/office/drawing/2014/main" id="{5F7DC3D5-56B0-4D3C-8A7E-B118AE53BF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0725" name="Footer Placeholder 4">
            <a:extLst>
              <a:ext uri="{FF2B5EF4-FFF2-40B4-BE49-F238E27FC236}">
                <a16:creationId xmlns:a16="http://schemas.microsoft.com/office/drawing/2014/main" id="{949F18D2-BFB3-45A3-9CF9-E3E58857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0726" name="Picture 4">
            <a:extLst>
              <a:ext uri="{FF2B5EF4-FFF2-40B4-BE49-F238E27FC236}">
                <a16:creationId xmlns:a16="http://schemas.microsoft.com/office/drawing/2014/main" id="{C78A623E-53CC-4F5A-B36E-F232E38A5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38" y="2667000"/>
            <a:ext cx="1401762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E73A7E0-4D88-4360-931E-F3DABE537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543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Capital Goods?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8124477-FDF1-4DED-81DE-6728839A23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7543800" cy="563880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the goods that are produced in the country and then used to make other goods &amp; services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 tools, equipment, factories, technology, computers, lumber, machinery, etc.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capital goods used in our classroom?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dirty="0"/>
          </a:p>
        </p:txBody>
      </p:sp>
      <p:sp>
        <p:nvSpPr>
          <p:cNvPr id="31748" name="Date Placeholder 3">
            <a:extLst>
              <a:ext uri="{FF2B5EF4-FFF2-40B4-BE49-F238E27FC236}">
                <a16:creationId xmlns:a16="http://schemas.microsoft.com/office/drawing/2014/main" id="{5B051BC6-CC64-4AF9-A074-088154B103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1749" name="Footer Placeholder 4">
            <a:extLst>
              <a:ext uri="{FF2B5EF4-FFF2-40B4-BE49-F238E27FC236}">
                <a16:creationId xmlns:a16="http://schemas.microsoft.com/office/drawing/2014/main" id="{3DCF9C2D-33A1-44EE-A11D-D7C69EFA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1750" name="Picture 4">
            <a:extLst>
              <a:ext uri="{FF2B5EF4-FFF2-40B4-BE49-F238E27FC236}">
                <a16:creationId xmlns:a16="http://schemas.microsoft.com/office/drawing/2014/main" id="{51C494B3-E6A0-4F62-92E4-4D2C12678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92675"/>
            <a:ext cx="262255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7F1EFA8-8B8E-48D1-8786-FDC4D331A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Capital Goods influence Economic Growth?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0E84571-6DAE-4FC3-A25B-6744CF5FAC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more Capital Goods a country has = the more goods &amp; services they are able to produce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 is NOT a capital good, but rather a medium of exchange!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None/>
              <a:defRPr/>
            </a:pPr>
            <a:endParaRPr lang="en-US" dirty="0"/>
          </a:p>
        </p:txBody>
      </p:sp>
      <p:sp>
        <p:nvSpPr>
          <p:cNvPr id="32772" name="Date Placeholder 3">
            <a:extLst>
              <a:ext uri="{FF2B5EF4-FFF2-40B4-BE49-F238E27FC236}">
                <a16:creationId xmlns:a16="http://schemas.microsoft.com/office/drawing/2014/main" id="{2CEDBF19-E10F-44E1-B73D-0E8192D4744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2773" name="Footer Placeholder 4">
            <a:extLst>
              <a:ext uri="{FF2B5EF4-FFF2-40B4-BE49-F238E27FC236}">
                <a16:creationId xmlns:a16="http://schemas.microsoft.com/office/drawing/2014/main" id="{BFA830F7-7F1E-45AC-94EB-9CD94B30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2774" name="Picture 4">
            <a:extLst>
              <a:ext uri="{FF2B5EF4-FFF2-40B4-BE49-F238E27FC236}">
                <a16:creationId xmlns:a16="http://schemas.microsoft.com/office/drawing/2014/main" id="{AF129104-1B58-41A3-97A4-87BF4D66B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4267200"/>
            <a:ext cx="31702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6EC3CE0-498B-4B14-B360-1C315C5FA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Natural Resources?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5EE15A-902A-42A6-AEBD-92B8649E03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the things found in or on the earth; “gifts of nature”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resources are limited</a:t>
            </a: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 land, water, sun, plants, time, air, minerals, oil, etc.</a:t>
            </a:r>
          </a:p>
        </p:txBody>
      </p:sp>
      <p:sp>
        <p:nvSpPr>
          <p:cNvPr id="33796" name="Date Placeholder 3">
            <a:extLst>
              <a:ext uri="{FF2B5EF4-FFF2-40B4-BE49-F238E27FC236}">
                <a16:creationId xmlns:a16="http://schemas.microsoft.com/office/drawing/2014/main" id="{EE4E6624-2763-4F48-B7CB-9B718D862C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3797" name="Footer Placeholder 4">
            <a:extLst>
              <a:ext uri="{FF2B5EF4-FFF2-40B4-BE49-F238E27FC236}">
                <a16:creationId xmlns:a16="http://schemas.microsoft.com/office/drawing/2014/main" id="{FBFD8B77-C0A8-4653-BDCD-4BDB4759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3798" name="Picture 4">
            <a:extLst>
              <a:ext uri="{FF2B5EF4-FFF2-40B4-BE49-F238E27FC236}">
                <a16:creationId xmlns:a16="http://schemas.microsoft.com/office/drawing/2014/main" id="{400C9368-7731-4A28-979A-F94F503BC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0"/>
            <a:ext cx="2760663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97D620-2E51-489E-B754-CFE95EBD6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Natural Resources Influence Economic Growth?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31F3D2-33E4-425D-93E5-0186FA3E34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Countries that have a lot of natural resources are able to use them to produce goods &amp; services cheaper than a country that has to import natural resources</a:t>
            </a:r>
          </a:p>
        </p:txBody>
      </p:sp>
      <p:sp>
        <p:nvSpPr>
          <p:cNvPr id="34820" name="Date Placeholder 3">
            <a:extLst>
              <a:ext uri="{FF2B5EF4-FFF2-40B4-BE49-F238E27FC236}">
                <a16:creationId xmlns:a16="http://schemas.microsoft.com/office/drawing/2014/main" id="{C7ADC524-11B4-4AF7-A65C-BC6F69B222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4821" name="Footer Placeholder 4">
            <a:extLst>
              <a:ext uri="{FF2B5EF4-FFF2-40B4-BE49-F238E27FC236}">
                <a16:creationId xmlns:a16="http://schemas.microsoft.com/office/drawing/2014/main" id="{D49D48DD-4B63-41D3-ACAB-9BA342EA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4822" name="Picture 4">
            <a:extLst>
              <a:ext uri="{FF2B5EF4-FFF2-40B4-BE49-F238E27FC236}">
                <a16:creationId xmlns:a16="http://schemas.microsoft.com/office/drawing/2014/main" id="{5C996111-F4EB-4121-B76F-FAA04DCEF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19600"/>
            <a:ext cx="1793875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5EF8CB4-1E64-40C2-8AD2-317964E9F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43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Entrepreneurship?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3A5F8D6-2DFC-47AC-ADC2-452578626F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7543800" cy="4876800"/>
          </a:xfrm>
        </p:spPr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 have 2 characteristics that make them different from the rest of the labor force: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innovative (have creative ideas)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risk taker (use limited resources in an innovative way in hopes that people will buy the product)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be several things: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 your own business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Inventing something new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the way something was previously done so that it works better</a:t>
            </a:r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dirty="0"/>
          </a:p>
          <a:p>
            <a:pPr marL="640080" lvl="1" indent="-274320" fontAlgn="auto">
              <a:spcAft>
                <a:spcPts val="0"/>
              </a:spcAft>
              <a:buFont typeface="Wingdings" pitchFamily="80" charset="2"/>
              <a:buChar char=""/>
              <a:defRPr/>
            </a:pPr>
            <a:endParaRPr lang="en-US" dirty="0"/>
          </a:p>
        </p:txBody>
      </p:sp>
      <p:sp>
        <p:nvSpPr>
          <p:cNvPr id="35844" name="Date Placeholder 3">
            <a:extLst>
              <a:ext uri="{FF2B5EF4-FFF2-40B4-BE49-F238E27FC236}">
                <a16:creationId xmlns:a16="http://schemas.microsoft.com/office/drawing/2014/main" id="{C02F6E75-C8C4-4039-9F30-70DF4249DC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rgbClr val="FEFEFE"/>
              </a:solidFill>
            </a:endParaRPr>
          </a:p>
        </p:txBody>
      </p:sp>
      <p:sp>
        <p:nvSpPr>
          <p:cNvPr id="35845" name="Footer Placeholder 4">
            <a:extLst>
              <a:ext uri="{FF2B5EF4-FFF2-40B4-BE49-F238E27FC236}">
                <a16:creationId xmlns:a16="http://schemas.microsoft.com/office/drawing/2014/main" id="{C76163D2-50D7-4188-8D9A-0C177070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solidFill>
                <a:schemeClr val="accent1"/>
              </a:solidFill>
            </a:endParaRPr>
          </a:p>
        </p:txBody>
      </p:sp>
      <p:pic>
        <p:nvPicPr>
          <p:cNvPr id="35846" name="Picture 4">
            <a:extLst>
              <a:ext uri="{FF2B5EF4-FFF2-40B4-BE49-F238E27FC236}">
                <a16:creationId xmlns:a16="http://schemas.microsoft.com/office/drawing/2014/main" id="{24BE9693-984D-4A2A-A703-5F4BCA685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76600"/>
            <a:ext cx="1544638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RespondQuestionMaster">
  <a:themeElements>
    <a:clrScheme name="Finance 3">
      <a:dk1>
        <a:srgbClr val="000000"/>
      </a:dk1>
      <a:lt1>
        <a:srgbClr val="287C26"/>
      </a:lt1>
      <a:dk2>
        <a:srgbClr val="000000"/>
      </a:dk2>
      <a:lt2>
        <a:srgbClr val="000000"/>
      </a:lt2>
      <a:accent1>
        <a:srgbClr val="FFFFFF"/>
      </a:accent1>
      <a:accent2>
        <a:srgbClr val="8DC6FF"/>
      </a:accent2>
      <a:accent3>
        <a:srgbClr val="ACBFAC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Finance">
      <a:majorFont>
        <a:latin typeface="Impact"/>
        <a:ea typeface="ＭＳ Ｐゴシック"/>
        <a:cs typeface=""/>
      </a:majorFont>
      <a:minorFont>
        <a:latin typeface="Impac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0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0" charset="0"/>
            <a:ea typeface="ＭＳ Ｐゴシック" pitchFamily="80" charset="-128"/>
          </a:defRPr>
        </a:defPPr>
      </a:lstStyle>
    </a:lnDef>
  </a:objectDefaults>
  <a:extraClrSchemeLst>
    <a:extraClrScheme>
      <a:clrScheme name="Finance 1">
        <a:dk1>
          <a:srgbClr val="000000"/>
        </a:dk1>
        <a:lt1>
          <a:srgbClr val="287C2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CBFA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e 2">
        <a:dk1>
          <a:srgbClr val="000000"/>
        </a:dk1>
        <a:lt1>
          <a:srgbClr val="287C26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CBFAC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e 1">
        <a:dk1>
          <a:srgbClr val="000000"/>
        </a:dk1>
        <a:lt1>
          <a:srgbClr val="287C2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CBFA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e 2">
        <a:dk1>
          <a:srgbClr val="000000"/>
        </a:dk1>
        <a:lt1>
          <a:srgbClr val="287C26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CBFAC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e 3">
        <a:dk1>
          <a:srgbClr val="000000"/>
        </a:dk1>
        <a:lt1>
          <a:srgbClr val="287C26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ACBFAC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Finance 3">
      <a:dk1>
        <a:srgbClr val="000000"/>
      </a:dk1>
      <a:lt1>
        <a:srgbClr val="287C26"/>
      </a:lt1>
      <a:dk2>
        <a:srgbClr val="000000"/>
      </a:dk2>
      <a:lt2>
        <a:srgbClr val="000000"/>
      </a:lt2>
      <a:accent1>
        <a:srgbClr val="FFFFFF"/>
      </a:accent1>
      <a:accent2>
        <a:srgbClr val="8DC6FF"/>
      </a:accent2>
      <a:accent3>
        <a:srgbClr val="ACBFAC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Finance">
      <a:majorFont>
        <a:latin typeface="Impact"/>
        <a:ea typeface="ＭＳ Ｐゴシック"/>
        <a:cs typeface=""/>
      </a:majorFont>
      <a:minorFont>
        <a:latin typeface="Impac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0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0" charset="0"/>
            <a:ea typeface="ＭＳ Ｐゴシック" pitchFamily="80" charset="-128"/>
          </a:defRPr>
        </a:defPPr>
      </a:lstStyle>
    </a:lnDef>
  </a:objectDefaults>
  <a:extraClrSchemeLst>
    <a:extraClrScheme>
      <a:clrScheme name="Finance 1">
        <a:dk1>
          <a:srgbClr val="000000"/>
        </a:dk1>
        <a:lt1>
          <a:srgbClr val="287C2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CBFA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e 2">
        <a:dk1>
          <a:srgbClr val="000000"/>
        </a:dk1>
        <a:lt1>
          <a:srgbClr val="287C26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CBFAC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e 1">
        <a:dk1>
          <a:srgbClr val="000000"/>
        </a:dk1>
        <a:lt1>
          <a:srgbClr val="287C2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CBFA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e 2">
        <a:dk1>
          <a:srgbClr val="000000"/>
        </a:dk1>
        <a:lt1>
          <a:srgbClr val="287C26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CBFAC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e 3">
        <a:dk1>
          <a:srgbClr val="000000"/>
        </a:dk1>
        <a:lt1>
          <a:srgbClr val="287C26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ACBFAC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63EFBF8FCBC44ABD2CA18F2594EF20" ma:contentTypeVersion="10" ma:contentTypeDescription="Create a new document." ma:contentTypeScope="" ma:versionID="95114edf3bafffc2495264a937443a16">
  <xsd:schema xmlns:xsd="http://www.w3.org/2001/XMLSchema" xmlns:xs="http://www.w3.org/2001/XMLSchema" xmlns:p="http://schemas.microsoft.com/office/2006/metadata/properties" xmlns:ns2="85e9b270-d6ed-42c6-a30c-2f9225b354a8" xmlns:ns3="ec031a90-4469-4ee8-bc5c-e99f55b0f7ff" targetNamespace="http://schemas.microsoft.com/office/2006/metadata/properties" ma:root="true" ma:fieldsID="60e83578dc0c61f0bae7fe7e3c80d085" ns2:_="" ns3:_="">
    <xsd:import namespace="85e9b270-d6ed-42c6-a30c-2f9225b354a8"/>
    <xsd:import namespace="ec031a90-4469-4ee8-bc5c-e99f55b0f7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9b270-d6ed-42c6-a30c-2f9225b35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31a90-4469-4ee8-bc5c-e99f55b0f7f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499644-2CC1-46CE-9A96-91FA49BF27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e9b270-d6ed-42c6-a30c-2f9225b354a8"/>
    <ds:schemaRef ds:uri="ec031a90-4469-4ee8-bc5c-e99f55b0f7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254EF6-E9F7-46D5-A5EA-282D14B385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2004:Templates:Presentations:Designs:Finance</Template>
  <TotalTime>467</TotalTime>
  <Words>750</Words>
  <Application>Microsoft Office PowerPoint</Application>
  <PresentationFormat>On-screen Show (4:3)</PresentationFormat>
  <Paragraphs>79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iRespondQuestionMaster</vt:lpstr>
      <vt:lpstr>iRespondGraphMaster</vt:lpstr>
      <vt:lpstr>Austin</vt:lpstr>
      <vt:lpstr>Factors that Lead to Economic Growth</vt:lpstr>
      <vt:lpstr>Economic Growth</vt:lpstr>
      <vt:lpstr>What is Human Capital?</vt:lpstr>
      <vt:lpstr>How does Human Capital Influence Economic Growth?</vt:lpstr>
      <vt:lpstr>What are Capital Goods?</vt:lpstr>
      <vt:lpstr>How do Capital Goods influence Economic Growth?</vt:lpstr>
      <vt:lpstr>What are Natural Resources?</vt:lpstr>
      <vt:lpstr>How do Natural Resources Influence Economic Growth?</vt:lpstr>
      <vt:lpstr>What is Entrepreneurship?</vt:lpstr>
      <vt:lpstr>How does Entrepreneurship Influence Economic Growth?</vt:lpstr>
      <vt:lpstr>How is Economic Growth Measured?</vt:lpstr>
      <vt:lpstr>Gross Domestic Product</vt:lpstr>
      <vt:lpstr>Gross Domestic Product</vt:lpstr>
      <vt:lpstr>Standard of Living</vt:lpstr>
      <vt:lpstr>Summary</vt:lpstr>
    </vt:vector>
  </TitlesOfParts>
  <Company>Ansley Bennett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that Lead to Economic Growth</dc:title>
  <dc:creator>Ansley Bennett User</dc:creator>
  <cp:lastModifiedBy>Sharol Benbow</cp:lastModifiedBy>
  <cp:revision>16</cp:revision>
  <dcterms:created xsi:type="dcterms:W3CDTF">2008-10-26T11:31:46Z</dcterms:created>
  <dcterms:modified xsi:type="dcterms:W3CDTF">2020-05-01T16:55:58Z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</Properties>
</file>